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57" r:id="rId3"/>
    <p:sldId id="259" r:id="rId4"/>
    <p:sldId id="261" r:id="rId5"/>
    <p:sldId id="260" r:id="rId6"/>
    <p:sldId id="263" r:id="rId7"/>
    <p:sldId id="262" r:id="rId8"/>
    <p:sldId id="265" r:id="rId9"/>
    <p:sldId id="264" r:id="rId10"/>
    <p:sldId id="267" r:id="rId11"/>
    <p:sldId id="266" r:id="rId12"/>
    <p:sldId id="270" r:id="rId13"/>
    <p:sldId id="269" r:id="rId14"/>
    <p:sldId id="272" r:id="rId15"/>
    <p:sldId id="271" r:id="rId16"/>
    <p:sldId id="274" r:id="rId17"/>
    <p:sldId id="273" r:id="rId18"/>
    <p:sldId id="275" r:id="rId19"/>
    <p:sldId id="268" r:id="rId20"/>
    <p:sldId id="277" r:id="rId21"/>
    <p:sldId id="276" r:id="rId22"/>
    <p:sldId id="278" r:id="rId23"/>
    <p:sldId id="283" r:id="rId24"/>
    <p:sldId id="282" r:id="rId25"/>
    <p:sldId id="281" r:id="rId26"/>
    <p:sldId id="280" r:id="rId27"/>
    <p:sldId id="287" r:id="rId28"/>
    <p:sldId id="286" r:id="rId29"/>
    <p:sldId id="285" r:id="rId30"/>
    <p:sldId id="290" r:id="rId31"/>
    <p:sldId id="289" r:id="rId32"/>
    <p:sldId id="288" r:id="rId33"/>
    <p:sldId id="293" r:id="rId34"/>
    <p:sldId id="291" r:id="rId35"/>
    <p:sldId id="284" r:id="rId36"/>
    <p:sldId id="296" r:id="rId37"/>
    <p:sldId id="295" r:id="rId38"/>
    <p:sldId id="294" r:id="rId39"/>
    <p:sldId id="299" r:id="rId40"/>
    <p:sldId id="298" r:id="rId41"/>
    <p:sldId id="297" r:id="rId42"/>
    <p:sldId id="308" r:id="rId43"/>
    <p:sldId id="307" r:id="rId44"/>
    <p:sldId id="306" r:id="rId45"/>
    <p:sldId id="311" r:id="rId46"/>
    <p:sldId id="310" r:id="rId47"/>
    <p:sldId id="309" r:id="rId48"/>
    <p:sldId id="305" r:id="rId49"/>
    <p:sldId id="304" r:id="rId50"/>
    <p:sldId id="303" r:id="rId51"/>
    <p:sldId id="302" r:id="rId52"/>
    <p:sldId id="301" r:id="rId53"/>
    <p:sldId id="320" r:id="rId54"/>
    <p:sldId id="319" r:id="rId55"/>
    <p:sldId id="318" r:id="rId56"/>
    <p:sldId id="317" r:id="rId57"/>
    <p:sldId id="316" r:id="rId58"/>
    <p:sldId id="324" r:id="rId59"/>
    <p:sldId id="323" r:id="rId60"/>
    <p:sldId id="322" r:id="rId61"/>
    <p:sldId id="321" r:id="rId62"/>
    <p:sldId id="315" r:id="rId63"/>
    <p:sldId id="314" r:id="rId64"/>
    <p:sldId id="313" r:id="rId65"/>
    <p:sldId id="312" r:id="rId66"/>
    <p:sldId id="329" r:id="rId67"/>
    <p:sldId id="328" r:id="rId68"/>
    <p:sldId id="327" r:id="rId69"/>
    <p:sldId id="325" r:id="rId70"/>
    <p:sldId id="326" r:id="rId71"/>
    <p:sldId id="300" r:id="rId72"/>
    <p:sldId id="336" r:id="rId73"/>
    <p:sldId id="335" r:id="rId74"/>
    <p:sldId id="334" r:id="rId75"/>
    <p:sldId id="333" r:id="rId76"/>
    <p:sldId id="332" r:id="rId77"/>
    <p:sldId id="331" r:id="rId78"/>
    <p:sldId id="330" r:id="rId79"/>
    <p:sldId id="343" r:id="rId80"/>
    <p:sldId id="342" r:id="rId81"/>
    <p:sldId id="341" r:id="rId82"/>
    <p:sldId id="340" r:id="rId83"/>
    <p:sldId id="339" r:id="rId84"/>
    <p:sldId id="345" r:id="rId85"/>
    <p:sldId id="344" r:id="rId86"/>
    <p:sldId id="338" r:id="rId87"/>
    <p:sldId id="337" r:id="rId88"/>
    <p:sldId id="350" r:id="rId89"/>
    <p:sldId id="349" r:id="rId90"/>
    <p:sldId id="352" r:id="rId91"/>
    <p:sldId id="351" r:id="rId92"/>
    <p:sldId id="348" r:id="rId93"/>
    <p:sldId id="347" r:id="rId94"/>
    <p:sldId id="346" r:id="rId95"/>
    <p:sldId id="354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4" autoAdjust="0"/>
    <p:restoredTop sz="94660"/>
  </p:normalViewPr>
  <p:slideViewPr>
    <p:cSldViewPr snapToGrid="0">
      <p:cViewPr varScale="1">
        <p:scale>
          <a:sx n="66" d="100"/>
          <a:sy n="66" d="100"/>
        </p:scale>
        <p:origin x="78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1T14:44:07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668 125 24575,'-2'-3'0,"1"-1"0,0 1 0,-1 0 0,1 0 0,-1 0 0,0 0 0,0 0 0,0 0 0,-1 1 0,1-1 0,0 1 0,-6-5 0,-3-3 0,4 3 0,-1 0 0,0 0 0,0 1 0,-1 0 0,0 1 0,0 0 0,0 0 0,-1 1 0,0 0 0,0 1 0,0 0 0,0 0 0,0 1 0,-16-1 0,14 2 0,1 0 0,0 1 0,-1 0 0,1 1 0,0 0 0,-1 1 0,1 0 0,0 1 0,0 0 0,1 1 0,-1 0 0,1 0 0,-13 8 0,0 3 0,-14 9 0,-42 37 0,68-51 0,0 1 0,0 0 0,1 1 0,1 0 0,0 0 0,0 1 0,-8 19 0,3-4 0,2 0 0,1 0 0,1 1 0,1 1 0,2-1 0,1 1 0,1 0 0,-1 45 0,6-48 0,1-1 0,1 1 0,1-1 0,2 0 0,9 32 0,-11-47 0,1-1 0,0 1 0,0-1 0,2 1 0,-1-1 0,1-1 0,0 1 0,1-1 0,0 0 0,1-1 0,0 0 0,0 0 0,1 0 0,16 10 0,-11-8 0,0 0 0,20 19 0,-26-20 0,1-1 0,0 0 0,1-1 0,0 0 0,0 0 0,1-1 0,17 7 0,4-1 0,1-1 0,0-2 0,1-2 0,0-1 0,58 3 0,-20-8 0,209-5 0,-271 3 0,0 0 0,0-1 0,0 0 0,-1 0 0,1-1 0,0 0 0,-1-1 0,0 0 0,0 0 0,0-1 0,-1 0 0,1-1 0,-1 0 0,0 0 0,-1-1 0,0 0 0,7-8 0,23-25 0,-30 35 0,-1-1 0,0 0 0,0-1 0,-1 1 0,0-1 0,0 0 0,-1 0 0,1-1 0,-1 1 0,-1-1 0,0 0 0,0 0 0,3-16 0,-2-20 0,-1 1 0,-6-66 0,0 34 0,3 56 0,-1 1 0,-1-1 0,-1 0 0,0 1 0,-2 0 0,0 0 0,-1 0 0,-1 1 0,0-1 0,-1 2 0,-1-1 0,-1 1 0,0 1 0,-21-24 0,3 8 0,13 14 0,0 0 0,-1 1 0,0 0 0,-1 2 0,-1 0 0,0 1 0,-1 0 0,-32-15 0,-20-6 0,58 27 0,0 0 0,0 0 0,-1 1 0,0 1 0,0 1 0,-26-6 0,5 7-1365,3 1-5461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9FD2C-0D2C-13FA-DCF0-087F4CE07D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00AC37-5C40-6621-C548-677B8FD2C0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FA0D4-0842-1D60-4E00-1A515F61B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C6359-9BB8-4148-8114-537E698DA205}" type="datetime1">
              <a:rPr lang="en-US" smtClean="0"/>
              <a:t>7/9/2022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D6558-9C43-B2CB-CC92-DBCB13B05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C4589-183F-31E2-50CB-85CBC172A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08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B97E0-7BFD-1DC8-2661-6170310D4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1C2154-546F-7E83-1A05-4F4F4B001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902790-C009-6095-717F-68394932D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7/9/2022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963DD-2ACA-A123-1511-C90970174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5FFA3-80F2-660D-40E7-DD253F7AA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634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C29843-F977-A4CC-7F9F-D892BDF359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6BE783-2B69-2AA2-8E6B-7F2E83B884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3DB6A-8816-CE0F-5CD9-482BE90FE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7/9/2022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9834D-1B23-E2E8-3E59-56DB15A97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270F3-2805-2339-C570-43093A22B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09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2F84B-7348-A76D-A955-A24F818DC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4745F-6DDC-08ED-EE18-DFD5431AF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82A5C-B093-E499-F4C4-3A8BCC328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6191F-481E-48E9-BB9A-369A67A7362D}" type="datetime1">
              <a:rPr lang="en-US" smtClean="0"/>
              <a:t>7/9/2022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E6622-F7C1-7598-293E-22A112356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6650E-B2E1-E4FD-997D-ABEF9D4B2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440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C4FB2-CD9E-5136-EB20-1EA0A8682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B409B9-236D-8CC0-D206-6F351DA49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F471F-F9F7-1E39-36F1-64D07300E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7/9/2022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6593E-4DC3-00D1-9653-33B1431D0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39CE80-9B03-6B97-33AB-DE0E0A265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6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045C5-853D-1E77-CDCA-E43CF7D5D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71299-B756-4A4D-9A29-3EA4362B0C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2DB1EF-F8B7-7924-B4C1-6B2019707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F5BC4D-BA2F-5280-49B1-0EEBAB4FE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7/9/2022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95DE1F-DA55-F3E6-92F2-955BC56D7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E0EAC6-3265-CD81-6676-E9C225841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425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CE5B8-D092-AE68-B8BC-68E43CA1B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FFC54-CBB5-A679-77C7-86ED5C13B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7D510E-04F0-967A-B11F-A8C600B47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367570-FC30-9080-58DE-F1C322B8B0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4A7F7A-160E-ECD3-B773-41B68F8B98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ABA117-0CF8-E6B6-8262-68B9D59EC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7/9/2022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173534-485A-7EB0-3179-5F4F8F45F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C089F5-5CC5-40B0-EB52-17CD6577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259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845BA-30DE-8B52-EC56-47E1C1956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BACF6F-8695-96EA-BACD-832B21DF2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7/9/2022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75C029-B77C-FF47-D5A5-BADA57862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03FEAD-60F0-F1A5-8CCD-60ECA0C9E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80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5D0802-A05F-2D38-F67D-AB7A509DD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7/9/2022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EED161-AB40-89FF-1EC7-A14B3F7F6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36615-CD66-92BA-C122-F6CBA4A20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940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C2866-D1BD-1D15-CA25-40E49697B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7E183-A017-7090-FD4E-065A7B507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B31172-EC28-12BA-3563-701E0DD8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4C75EA-6F88-74E5-1F4B-3E764A8C9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7/9/2022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8E1C2C-06AA-CEAD-205E-7FB0FB493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5B7434-80F9-F253-339C-2F260C0A7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28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C850D-7D8E-AB45-47CE-70D4781BE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B9B100-F9CF-7921-A1D7-5D5393FC52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766E70-56E7-DBE8-DE0E-A7E47DA7F2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D52307-DA6C-B4A5-5AEB-8EA59964D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7/9/2022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40AFFD-CEAA-D96E-8B2D-AAAF66349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A28A2-45F1-9C79-29C7-8369716FB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889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236091-880A-3779-98DC-DB808602B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F534B9-BD70-48A3-CFA7-76F48CB03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1380C-AB5B-769B-61FA-8FFC2D9570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7/9/2022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AF0CD2-92A2-38B9-8613-55D3CBEE94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3AE07-A7B4-A59C-5231-7068BF44E8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54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29111-A090-440A-9493-142B85513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9300" y="1049792"/>
            <a:ext cx="5313400" cy="197834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Etherium</a:t>
            </a:r>
            <a:r>
              <a:rPr lang="en-US" dirty="0"/>
              <a:t> Blockchain Developer Guide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439FA0-E704-4014-91EA-7A8E9D00F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9300" y="3390020"/>
            <a:ext cx="5313400" cy="2418188"/>
          </a:xfrm>
        </p:spPr>
        <p:txBody>
          <a:bodyPr>
            <a:normAutofit/>
          </a:bodyPr>
          <a:lstStyle/>
          <a:p>
            <a:r>
              <a:rPr lang="en-US" dirty="0"/>
              <a:t>Garry Abel </a:t>
            </a:r>
            <a:r>
              <a:rPr lang="en-US" dirty="0" err="1"/>
              <a:t>Diaraja</a:t>
            </a:r>
            <a:r>
              <a:rPr lang="en-US" dirty="0"/>
              <a:t> H-1103190147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120081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0270" y="1103045"/>
            <a:ext cx="4159233" cy="514445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15.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mentransfer</a:t>
            </a:r>
            <a:r>
              <a:rPr lang="en-US" dirty="0"/>
              <a:t> faucet eth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dompet</a:t>
            </a:r>
            <a:r>
              <a:rPr lang="en-US" dirty="0"/>
              <a:t> yang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bikin</a:t>
            </a:r>
            <a:r>
              <a:rPr lang="en-US" dirty="0"/>
              <a:t>,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send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ini</a:t>
            </a:r>
            <a:endParaRPr lang="en-US" dirty="0"/>
          </a:p>
          <a:p>
            <a:r>
              <a:rPr lang="en-US" dirty="0" err="1"/>
              <a:t>Dibawah</a:t>
            </a:r>
            <a:r>
              <a:rPr lang="en-US" dirty="0"/>
              <a:t> send to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diisi</a:t>
            </a:r>
            <a:r>
              <a:rPr lang="en-US" dirty="0"/>
              <a:t> link account wallet yang </a:t>
            </a:r>
            <a:r>
              <a:rPr lang="en-US" dirty="0" err="1"/>
              <a:t>mau</a:t>
            </a:r>
            <a:r>
              <a:rPr lang="en-US" dirty="0"/>
              <a:t> di transfer dan </a:t>
            </a:r>
            <a:r>
              <a:rPr lang="en-US" dirty="0" err="1"/>
              <a:t>untuk</a:t>
            </a:r>
            <a:r>
              <a:rPr lang="en-US" dirty="0"/>
              <a:t> “transfer between “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wallet </a:t>
            </a:r>
            <a:r>
              <a:rPr lang="en-US" dirty="0" err="1"/>
              <a:t>kita</a:t>
            </a:r>
            <a:r>
              <a:rPr lang="en-US" dirty="0"/>
              <a:t> yang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bikin</a:t>
            </a:r>
            <a:r>
              <a:rPr lang="en-US" dirty="0"/>
              <a:t> di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akun</a:t>
            </a:r>
            <a:r>
              <a:rPr lang="en-US" dirty="0"/>
              <a:t> </a:t>
            </a:r>
          </a:p>
          <a:p>
            <a:r>
              <a:rPr lang="en-US" dirty="0"/>
              <a:t>16. Jika </a:t>
            </a:r>
            <a:r>
              <a:rPr lang="en-US" dirty="0" err="1"/>
              <a:t>berhasil</a:t>
            </a:r>
            <a:r>
              <a:rPr lang="en-US" dirty="0"/>
              <a:t> transfer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web </a:t>
            </a:r>
            <a:r>
              <a:rPr lang="en-US" dirty="0" err="1"/>
              <a:t>etherscan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riwayat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endParaRPr lang="en-ID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1977AF5-6266-4C51-B040-7F35F56EC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64" y="178739"/>
            <a:ext cx="2895472" cy="37981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BD4559-32FA-4D65-B110-1E29B796D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233" y="178739"/>
            <a:ext cx="2932140" cy="37486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2EBB66-D800-4939-82BB-C928EE936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379" y="4260370"/>
            <a:ext cx="3429479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42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5534" y="1042879"/>
            <a:ext cx="4159233" cy="514445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Remix</a:t>
            </a:r>
          </a:p>
          <a:p>
            <a:r>
              <a:rPr lang="en-US" dirty="0"/>
              <a:t>Remix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simulasi</a:t>
            </a:r>
            <a:r>
              <a:rPr lang="en-US" dirty="0"/>
              <a:t> </a:t>
            </a:r>
            <a:r>
              <a:rPr lang="en-US" dirty="0" err="1"/>
              <a:t>ngooding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smart contract pada blockchain. Remix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srsitektur</a:t>
            </a:r>
            <a:r>
              <a:rPr lang="en-US" dirty="0"/>
              <a:t> pluggable pada di menu di </a:t>
            </a:r>
            <a:r>
              <a:rPr lang="en-US" dirty="0" err="1"/>
              <a:t>samping</a:t>
            </a:r>
            <a:r>
              <a:rPr lang="en-US" dirty="0"/>
              <a:t> </a:t>
            </a:r>
            <a:r>
              <a:rPr lang="en-US" dirty="0" err="1"/>
              <a:t>kiri</a:t>
            </a:r>
            <a:r>
              <a:rPr lang="en-US" dirty="0"/>
              <a:t> (logo) 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: </a:t>
            </a:r>
            <a:r>
              <a:rPr lang="en-US" dirty="0" err="1"/>
              <a:t>kompilator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plugin ,blockchain </a:t>
            </a:r>
            <a:r>
              <a:rPr lang="en-US" dirty="0" err="1"/>
              <a:t>koneksi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plugin, </a:t>
            </a:r>
            <a:r>
              <a:rPr lang="en-US" dirty="0" err="1"/>
              <a:t>lalu</a:t>
            </a:r>
            <a:r>
              <a:rPr lang="en-US" dirty="0"/>
              <a:t> debugging </a:t>
            </a:r>
            <a:r>
              <a:rPr lang="en-US" dirty="0" err="1"/>
              <a:t>adalah</a:t>
            </a:r>
            <a:r>
              <a:rPr lang="en-US" dirty="0"/>
              <a:t> plugin dan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lagi</a:t>
            </a:r>
            <a:r>
              <a:rPr lang="en-US" dirty="0"/>
              <a:t> yang </a:t>
            </a:r>
            <a:r>
              <a:rPr lang="en-US" dirty="0" err="1"/>
              <a:t>berguna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smart contract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9AC13F-CBF0-4DE7-8D6D-1775673C2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07" y="997761"/>
            <a:ext cx="6282557" cy="468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622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Menu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solidity compiler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setting </a:t>
            </a:r>
            <a:r>
              <a:rPr lang="en-US" dirty="0" err="1"/>
              <a:t>versi</a:t>
            </a:r>
            <a:r>
              <a:rPr lang="en-US" dirty="0"/>
              <a:t> compiler solidity yang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pakai</a:t>
            </a:r>
            <a:r>
              <a:rPr lang="en-US" dirty="0"/>
              <a:t> (</a:t>
            </a:r>
            <a:r>
              <a:rPr lang="en-US" dirty="0" err="1"/>
              <a:t>diharapkan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versi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di </a:t>
            </a:r>
            <a:r>
              <a:rPr lang="en-US" dirty="0" err="1"/>
              <a:t>koodingan</a:t>
            </a:r>
            <a:r>
              <a:rPr lang="en-US" dirty="0"/>
              <a:t> </a:t>
            </a:r>
            <a:r>
              <a:rPr lang="en-US" dirty="0" err="1"/>
              <a:t>soliditynya</a:t>
            </a:r>
            <a:r>
              <a:rPr lang="en-US" dirty="0"/>
              <a:t> dan di menu solidity </a:t>
            </a:r>
            <a:r>
              <a:rPr lang="en-US" dirty="0" err="1"/>
              <a:t>compilernya</a:t>
            </a:r>
            <a:r>
              <a:rPr lang="en-US" dirty="0"/>
              <a:t>)</a:t>
            </a:r>
          </a:p>
          <a:p>
            <a:pPr marL="342900" indent="-342900">
              <a:buFontTx/>
              <a:buChar char="-"/>
            </a:pPr>
            <a:r>
              <a:rPr lang="en-US" dirty="0"/>
              <a:t>Jika </a:t>
            </a:r>
            <a:r>
              <a:rPr lang="en-US" dirty="0" err="1"/>
              <a:t>beda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menghasilkan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error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377814-1963-40E2-862D-0E202B6DE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95" y="366285"/>
            <a:ext cx="2991267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54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6389" y="1106727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file solidity </a:t>
            </a:r>
            <a:r>
              <a:rPr lang="en-US" dirty="0" err="1"/>
              <a:t>nya</a:t>
            </a:r>
            <a:r>
              <a:rPr lang="en-US" dirty="0"/>
              <a:t> :</a:t>
            </a:r>
          </a:p>
          <a:p>
            <a:pPr marL="457200" indent="-457200">
              <a:buAutoNum type="arabicPeriod"/>
            </a:pPr>
            <a:r>
              <a:rPr lang="en-ID" dirty="0" err="1"/>
              <a:t>Klik</a:t>
            </a:r>
            <a:r>
              <a:rPr lang="en-ID" dirty="0"/>
              <a:t> icon </a:t>
            </a:r>
            <a:r>
              <a:rPr lang="en-ID" dirty="0" err="1"/>
              <a:t>tersebut</a:t>
            </a:r>
            <a:r>
              <a:rPr lang="en-ID" dirty="0"/>
              <a:t> </a:t>
            </a:r>
            <a:r>
              <a:rPr lang="en-ID" dirty="0" err="1"/>
              <a:t>lalu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file (</a:t>
            </a:r>
            <a:r>
              <a:rPr lang="en-ID" dirty="0" err="1"/>
              <a:t>diharapkan</a:t>
            </a:r>
            <a:r>
              <a:rPr lang="en-ID" dirty="0"/>
              <a:t> </a:t>
            </a:r>
            <a:r>
              <a:rPr lang="en-ID" dirty="0" err="1"/>
              <a:t>akhiran</a:t>
            </a:r>
            <a:r>
              <a:rPr lang="en-ID" dirty="0"/>
              <a:t> </a:t>
            </a:r>
            <a:r>
              <a:rPr lang="en-ID" dirty="0" err="1"/>
              <a:t>nya</a:t>
            </a:r>
            <a:r>
              <a:rPr lang="en-ID" dirty="0"/>
              <a:t> “.sol”)</a:t>
            </a:r>
          </a:p>
          <a:p>
            <a:pPr marL="457200" indent="-457200">
              <a:buAutoNum type="arabicPeriod"/>
            </a:pPr>
            <a:r>
              <a:rPr lang="en-ID" dirty="0" err="1"/>
              <a:t>Maka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nya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</a:p>
          <a:p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BD96D-7991-40C0-8E6F-9743D4BC7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88" y="574788"/>
            <a:ext cx="3381847" cy="22196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E82CD0D-D280-4006-BA90-3870C2354E9D}"/>
                  </a:ext>
                </a:extLst>
              </p14:cNvPr>
              <p14:cNvContentPartPr/>
              <p14:nvPr/>
            </p14:nvContentPartPr>
            <p14:xfrm>
              <a:off x="884908" y="1164600"/>
              <a:ext cx="425520" cy="383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E82CD0D-D280-4006-BA90-3870C2354E9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6268" y="1155960"/>
                <a:ext cx="443160" cy="4014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FC2B7EA3-AA6F-4079-B6A4-3CFF0CD646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93" y="2949116"/>
            <a:ext cx="7169468" cy="37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54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5743" y="1138282"/>
            <a:ext cx="4159233" cy="5144455"/>
          </a:xfrm>
        </p:spPr>
        <p:txBody>
          <a:bodyPr>
            <a:normAutofit lnSpcReduction="10000"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Lalu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coodingan</a:t>
            </a:r>
            <a:r>
              <a:rPr lang="en-US" dirty="0"/>
              <a:t> solidity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itu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Dan </a:t>
            </a:r>
            <a:r>
              <a:rPr lang="en-US" dirty="0" err="1"/>
              <a:t>buka</a:t>
            </a:r>
            <a:r>
              <a:rPr lang="en-US" dirty="0"/>
              <a:t> menu solidity compiler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coodingan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berhasil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error,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berhasil</a:t>
            </a:r>
            <a:r>
              <a:rPr lang="en-US" dirty="0"/>
              <a:t> icon menu compiler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bertanda</a:t>
            </a:r>
            <a:r>
              <a:rPr lang="en-US" dirty="0"/>
              <a:t> </a:t>
            </a:r>
            <a:r>
              <a:rPr lang="en-US" dirty="0" err="1"/>
              <a:t>ceklis</a:t>
            </a:r>
            <a:r>
              <a:rPr lang="en-US" dirty="0"/>
              <a:t> </a:t>
            </a:r>
            <a:r>
              <a:rPr lang="en-US" dirty="0" err="1"/>
              <a:t>hijau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error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tanda</a:t>
            </a:r>
            <a:r>
              <a:rPr lang="en-US" dirty="0"/>
              <a:t> </a:t>
            </a:r>
            <a:r>
              <a:rPr lang="en-US" dirty="0" err="1"/>
              <a:t>seru</a:t>
            </a:r>
            <a:r>
              <a:rPr lang="en-US" dirty="0"/>
              <a:t> dan </a:t>
            </a:r>
            <a:r>
              <a:rPr lang="en-US" dirty="0" err="1"/>
              <a:t>dibawah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komentar</a:t>
            </a:r>
            <a:r>
              <a:rPr lang="en-US" dirty="0"/>
              <a:t>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letak</a:t>
            </a:r>
            <a:r>
              <a:rPr lang="en-US" dirty="0"/>
              <a:t> salah </a:t>
            </a:r>
            <a:r>
              <a:rPr lang="en-US" dirty="0" err="1"/>
              <a:t>nya</a:t>
            </a:r>
            <a:r>
              <a:rPr lang="en-US" dirty="0"/>
              <a:t> 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32468B-B4B2-419F-9434-055EE088A4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124"/>
          <a:stretch/>
        </p:blipFill>
        <p:spPr>
          <a:xfrm>
            <a:off x="320476" y="392693"/>
            <a:ext cx="6276367" cy="32824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8998D3-8479-4C19-B3D2-5602BAA8A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870" y="3746052"/>
            <a:ext cx="2893123" cy="311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91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5532" y="1106727"/>
            <a:ext cx="4159233" cy="514445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- Lalu </a:t>
            </a:r>
            <a:r>
              <a:rPr lang="en-US" dirty="0" err="1"/>
              <a:t>buka</a:t>
            </a:r>
            <a:r>
              <a:rPr lang="en-US" dirty="0"/>
              <a:t> menu deploy </a:t>
            </a:r>
            <a:r>
              <a:rPr lang="en-US" dirty="0" err="1"/>
              <a:t>dimana</a:t>
            </a:r>
            <a:r>
              <a:rPr lang="en-US" dirty="0"/>
              <a:t> deploy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running pada </a:t>
            </a:r>
            <a:r>
              <a:rPr lang="en-US" dirty="0" err="1"/>
              <a:t>coodingan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, nah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environment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pilihan</a:t>
            </a:r>
            <a:r>
              <a:rPr lang="en-US" dirty="0"/>
              <a:t>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javascript</a:t>
            </a:r>
            <a:r>
              <a:rPr lang="en-US" dirty="0"/>
              <a:t> </a:t>
            </a:r>
            <a:r>
              <a:rPr lang="en-US" dirty="0" err="1"/>
              <a:t>vm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London </a:t>
            </a:r>
            <a:r>
              <a:rPr lang="en-US" dirty="0" err="1"/>
              <a:t>atau</a:t>
            </a:r>
            <a:r>
              <a:rPr lang="en-US" dirty="0"/>
              <a:t> berlin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terhubung</a:t>
            </a:r>
            <a:r>
              <a:rPr lang="en-US" dirty="0"/>
              <a:t> wallet yang </a:t>
            </a:r>
            <a:r>
              <a:rPr lang="en-US" dirty="0" err="1"/>
              <a:t>tersedia</a:t>
            </a:r>
            <a:r>
              <a:rPr lang="en-US" dirty="0"/>
              <a:t> di remix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sedangkan</a:t>
            </a:r>
            <a:r>
              <a:rPr lang="en-US" dirty="0"/>
              <a:t> injected web3 dan web3 provider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terhubung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wallet </a:t>
            </a:r>
            <a:r>
              <a:rPr lang="en-US" dirty="0" err="1"/>
              <a:t>metamask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transaksi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F37CCC-1D91-4D15-A20C-5FB20BC50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7" y="776109"/>
            <a:ext cx="7092440" cy="416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26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Lalu di </a:t>
            </a:r>
            <a:r>
              <a:rPr lang="en-US" dirty="0" err="1"/>
              <a:t>bawah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account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berisi</a:t>
            </a:r>
            <a:r>
              <a:rPr lang="en-US" dirty="0"/>
              <a:t> wallet-wallet </a:t>
            </a:r>
            <a:r>
              <a:rPr lang="en-US" dirty="0" err="1"/>
              <a:t>kita</a:t>
            </a:r>
            <a:r>
              <a:rPr lang="en-US" dirty="0"/>
              <a:t>(link wallet )</a:t>
            </a:r>
          </a:p>
          <a:p>
            <a:pPr marL="342900" indent="-342900">
              <a:buFontTx/>
              <a:buChar char="-"/>
            </a:pPr>
            <a:r>
              <a:rPr lang="en-US" dirty="0"/>
              <a:t>Gas limit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koin</a:t>
            </a:r>
            <a:r>
              <a:rPr lang="en-US" dirty="0"/>
              <a:t> yang </a:t>
            </a:r>
            <a:r>
              <a:rPr lang="en-US" dirty="0" err="1"/>
              <a:t>tersedia</a:t>
            </a:r>
            <a:r>
              <a:rPr lang="en-US" dirty="0"/>
              <a:t> </a:t>
            </a:r>
          </a:p>
          <a:p>
            <a:pPr marL="342900" indent="-342900">
              <a:buFontTx/>
              <a:buChar char="-"/>
            </a:pPr>
            <a:r>
              <a:rPr lang="en-US" dirty="0"/>
              <a:t>Lalu </a:t>
            </a:r>
            <a:r>
              <a:rPr lang="en-US" dirty="0" err="1"/>
              <a:t>ada</a:t>
            </a:r>
            <a:r>
              <a:rPr lang="en-US" dirty="0"/>
              <a:t> value </a:t>
            </a:r>
            <a:r>
              <a:rPr lang="en-US" dirty="0" err="1"/>
              <a:t>nya</a:t>
            </a:r>
            <a:r>
              <a:rPr lang="en-US" dirty="0"/>
              <a:t> dan </a:t>
            </a:r>
            <a:r>
              <a:rPr lang="en-US" dirty="0" err="1"/>
              <a:t>dibawah</a:t>
            </a:r>
            <a:r>
              <a:rPr lang="en-US" dirty="0"/>
              <a:t> contract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koodingan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mau</a:t>
            </a:r>
            <a:r>
              <a:rPr lang="en-US" dirty="0"/>
              <a:t> di deploy yang mana 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9FDC8-E4ED-46AA-BB50-7E4F388FD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681" y="943673"/>
            <a:ext cx="2772162" cy="4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186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1232" y="1042879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- Kita </a:t>
            </a:r>
            <a:r>
              <a:rPr lang="en-US" dirty="0" err="1"/>
              <a:t>coba</a:t>
            </a:r>
            <a:r>
              <a:rPr lang="en-US" dirty="0"/>
              <a:t> </a:t>
            </a:r>
            <a:r>
              <a:rPr lang="en-US" dirty="0" err="1"/>
              <a:t>pilih</a:t>
            </a:r>
            <a:r>
              <a:rPr lang="en-US" dirty="0"/>
              <a:t> environment injected web3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terhubung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metamask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dan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berapa</a:t>
            </a:r>
            <a:r>
              <a:rPr lang="en-US" dirty="0"/>
              <a:t> eth yang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bayar</a:t>
            </a:r>
            <a:r>
              <a:rPr lang="en-US" dirty="0"/>
              <a:t>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confirm 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414F38-3E3E-4189-94B7-14008203E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269"/>
            <a:ext cx="7809698" cy="514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897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Lalu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muncul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</a:p>
          <a:p>
            <a:r>
              <a:rPr lang="en-US" dirty="0" err="1"/>
              <a:t>Maaf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pas </a:t>
            </a:r>
            <a:r>
              <a:rPr lang="en-US" dirty="0" err="1"/>
              <a:t>mau</a:t>
            </a:r>
            <a:r>
              <a:rPr lang="en-US" dirty="0"/>
              <a:t> faucet di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goerli</a:t>
            </a:r>
            <a:r>
              <a:rPr lang="en-US" dirty="0"/>
              <a:t> test network </a:t>
            </a:r>
            <a:r>
              <a:rPr lang="en-US" dirty="0" err="1"/>
              <a:t>itu</a:t>
            </a:r>
            <a:r>
              <a:rPr lang="en-US" dirty="0"/>
              <a:t> error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E7B0FC-8529-4667-B4C2-60D6D7E04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45" y="1074758"/>
            <a:ext cx="5496692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804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1D7C46E3-D3CA-48AE-9BF7-3F0A195BC9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2926" y="704369"/>
            <a:ext cx="11320623" cy="1851407"/>
          </a:xfrm>
        </p:spPr>
        <p:txBody>
          <a:bodyPr anchor="t">
            <a:normAutofit/>
          </a:bodyPr>
          <a:lstStyle/>
          <a:p>
            <a:r>
              <a:rPr lang="en-US" dirty="0"/>
              <a:t>- Lalu pada remix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berhasil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1DB24E-B960-43DE-9F9B-BF27A0624F6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3116263"/>
            <a:ext cx="11142663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59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Download </a:t>
            </a:r>
            <a:r>
              <a:rPr lang="en-US" dirty="0" err="1"/>
              <a:t>Metamask</a:t>
            </a:r>
            <a:r>
              <a:rPr lang="en-US" dirty="0"/>
              <a:t> dan install </a:t>
            </a:r>
            <a:r>
              <a:rPr lang="en-US" dirty="0" err="1"/>
              <a:t>ekstensi</a:t>
            </a:r>
            <a:r>
              <a:rPr lang="en-US" dirty="0"/>
              <a:t> </a:t>
            </a:r>
            <a:r>
              <a:rPr lang="en-US" dirty="0" err="1"/>
              <a:t>metamask</a:t>
            </a:r>
            <a:r>
              <a:rPr lang="en-US" dirty="0"/>
              <a:t> di chrome</a:t>
            </a:r>
          </a:p>
          <a:p>
            <a:pPr marL="457200" indent="-457200">
              <a:buAutoNum type="arabicPeriod"/>
            </a:pPr>
            <a:r>
              <a:rPr lang="en-US" dirty="0"/>
              <a:t>Lalu login </a:t>
            </a:r>
            <a:r>
              <a:rPr lang="en-US" dirty="0" err="1"/>
              <a:t>akun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buat</a:t>
            </a:r>
            <a:r>
              <a:rPr lang="en-US" dirty="0"/>
              <a:t> </a:t>
            </a:r>
            <a:r>
              <a:rPr lang="en-US" dirty="0" err="1"/>
              <a:t>akun</a:t>
            </a:r>
            <a:r>
              <a:rPr lang="en-US" dirty="0"/>
              <a:t> </a:t>
            </a:r>
            <a:r>
              <a:rPr lang="en-US" dirty="0" err="1"/>
              <a:t>metamask</a:t>
            </a:r>
            <a:r>
              <a:rPr lang="en-US" dirty="0"/>
              <a:t> (</a:t>
            </a:r>
            <a:r>
              <a:rPr lang="en-US" dirty="0" err="1"/>
              <a:t>jangan</a:t>
            </a:r>
            <a:r>
              <a:rPr lang="en-US" dirty="0"/>
              <a:t> </a:t>
            </a:r>
            <a:r>
              <a:rPr lang="en-US" dirty="0" err="1"/>
              <a:t>sampai</a:t>
            </a:r>
            <a:r>
              <a:rPr lang="en-US" dirty="0"/>
              <a:t> </a:t>
            </a:r>
            <a:r>
              <a:rPr lang="en-US" dirty="0" err="1"/>
              <a:t>lupa</a:t>
            </a:r>
            <a:r>
              <a:rPr lang="en-US" dirty="0"/>
              <a:t> password dan phrase</a:t>
            </a:r>
          </a:p>
          <a:p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A8CD7D-89E0-483A-B32D-8FE9C5180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879" y="4013835"/>
            <a:ext cx="3328923" cy="23732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5FC378-AA43-FF64-C034-F51A8B753BB3}"/>
              </a:ext>
            </a:extLst>
          </p:cNvPr>
          <p:cNvSpPr/>
          <p:nvPr/>
        </p:nvSpPr>
        <p:spPr>
          <a:xfrm>
            <a:off x="812800" y="711200"/>
            <a:ext cx="5050971" cy="2717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D2DA392-31C0-BC54-E18D-7DE38D2E6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10" y="384283"/>
            <a:ext cx="5873750" cy="330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856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- Pada menu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interaksi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mystring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tulisan 0:string:hello world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DC94C-7C5C-4208-831E-55EFC5DFD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77" y="1356614"/>
            <a:ext cx="2724530" cy="2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16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r>
              <a:rPr lang="en-US"/>
              <a:t>- Untuk memakai wallet dari remix nya langsung deploy maka akan menghasilkan sama kaya kita melakukan transaksi </a:t>
            </a:r>
            <a:r>
              <a:rPr lang="en-US" dirty="0"/>
              <a:t>pada </a:t>
            </a:r>
            <a:r>
              <a:rPr lang="en-US"/>
              <a:t>wallet metamask kita 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9A0ABD-2654-4AB9-9ACA-BCC68E417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48" y="1404813"/>
            <a:ext cx="5612161" cy="276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164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8938" y="1098547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Web3 Provider </a:t>
            </a:r>
          </a:p>
          <a:p>
            <a:r>
              <a:rPr lang="en-ID" dirty="0" err="1"/>
              <a:t>Itu</a:t>
            </a:r>
            <a:r>
              <a:rPr lang="en-ID" dirty="0"/>
              <a:t> </a:t>
            </a:r>
            <a:r>
              <a:rPr lang="en-ID" dirty="0" err="1"/>
              <a:t>berguna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koneksi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perangkat</a:t>
            </a:r>
            <a:r>
              <a:rPr lang="en-ID" dirty="0"/>
              <a:t> </a:t>
            </a:r>
            <a:r>
              <a:rPr lang="en-ID" dirty="0" err="1"/>
              <a:t>lunak</a:t>
            </a:r>
            <a:r>
              <a:rPr lang="en-ID" dirty="0"/>
              <a:t> di </a:t>
            </a:r>
            <a:r>
              <a:rPr lang="en-ID" dirty="0" err="1"/>
              <a:t>luar</a:t>
            </a:r>
            <a:r>
              <a:rPr lang="en-ID" dirty="0"/>
              <a:t> browser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terhubung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basis data </a:t>
            </a:r>
            <a:r>
              <a:rPr lang="en-ID" dirty="0" err="1"/>
              <a:t>atau</a:t>
            </a:r>
            <a:r>
              <a:rPr lang="en-ID" dirty="0"/>
              <a:t> API </a:t>
            </a:r>
            <a:r>
              <a:rPr lang="en-ID" dirty="0" err="1"/>
              <a:t>lainnya</a:t>
            </a:r>
            <a:r>
              <a:rPr lang="en-ID" dirty="0"/>
              <a:t> </a:t>
            </a:r>
            <a:r>
              <a:rPr lang="en-ID" dirty="0" err="1"/>
              <a:t>baik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 </a:t>
            </a:r>
            <a:r>
              <a:rPr lang="en-ID" dirty="0" err="1"/>
              <a:t>antarmuka</a:t>
            </a:r>
            <a:r>
              <a:rPr lang="en-ID" dirty="0"/>
              <a:t> RESTful </a:t>
            </a:r>
            <a:r>
              <a:rPr lang="en-ID" dirty="0" err="1"/>
              <a:t>atau</a:t>
            </a:r>
            <a:r>
              <a:rPr lang="en-ID" dirty="0"/>
              <a:t> WebSocket.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F32FE00-5135-F4D0-9663-BE841F66B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3" y="1429339"/>
            <a:ext cx="5873750" cy="330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00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3661" y="964889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-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download dan install ganache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quick start</a:t>
            </a:r>
          </a:p>
          <a:p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2C9338-A76F-4261-91F9-DA87C6E0C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684" y="3343902"/>
            <a:ext cx="5368209" cy="326401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8EFBD31-DEEB-8B67-F821-BBF57875E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" y="271371"/>
            <a:ext cx="4438650" cy="512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33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9509" y="1009176"/>
            <a:ext cx="4159233" cy="5144455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ini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Lalu </a:t>
            </a:r>
            <a:r>
              <a:rPr lang="en-US" dirty="0" err="1"/>
              <a:t>kita</a:t>
            </a:r>
            <a:r>
              <a:rPr lang="en-US" dirty="0"/>
              <a:t> copy </a:t>
            </a:r>
            <a:r>
              <a:rPr lang="en-US" dirty="0" err="1"/>
              <a:t>rpc</a:t>
            </a:r>
            <a:r>
              <a:rPr lang="en-US" dirty="0"/>
              <a:t> server </a:t>
            </a:r>
            <a:r>
              <a:rPr lang="en-US" dirty="0" err="1"/>
              <a:t>nya</a:t>
            </a:r>
            <a:r>
              <a:rPr lang="en-US" dirty="0"/>
              <a:t> di </a:t>
            </a:r>
            <a:r>
              <a:rPr lang="en-US" dirty="0" err="1"/>
              <a:t>bawah</a:t>
            </a:r>
            <a:r>
              <a:rPr lang="en-US" dirty="0"/>
              <a:t> </a:t>
            </a:r>
            <a:r>
              <a:rPr lang="en-US" dirty="0" err="1"/>
              <a:t>ini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DDF672-C6B9-4826-AD4F-931A103F3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50" y="266648"/>
            <a:ext cx="5795171" cy="35236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7ED72F-5024-41F3-965F-F95A70534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201" y="2938619"/>
            <a:ext cx="3381847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753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Lalu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menuju</a:t>
            </a:r>
            <a:r>
              <a:rPr lang="en-US" dirty="0"/>
              <a:t> remix dan </a:t>
            </a:r>
            <a:r>
              <a:rPr lang="en-US" dirty="0" err="1"/>
              <a:t>ubah</a:t>
            </a:r>
            <a:r>
              <a:rPr lang="en-US" dirty="0"/>
              <a:t> environment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web3 provider</a:t>
            </a:r>
          </a:p>
          <a:p>
            <a:pPr marL="342900" indent="-342900">
              <a:buFontTx/>
              <a:buChar char="-"/>
            </a:pP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, nah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ubah</a:t>
            </a:r>
            <a:r>
              <a:rPr lang="en-US" dirty="0"/>
              <a:t> web3 provider endpoint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jadi</a:t>
            </a:r>
            <a:r>
              <a:rPr lang="en-US" dirty="0"/>
              <a:t> </a:t>
            </a:r>
            <a:r>
              <a:rPr lang="en-US" dirty="0" err="1"/>
              <a:t>rpc</a:t>
            </a:r>
            <a:r>
              <a:rPr lang="en-US" dirty="0"/>
              <a:t> server </a:t>
            </a:r>
            <a:r>
              <a:rPr lang="en-US" dirty="0" err="1"/>
              <a:t>nya</a:t>
            </a:r>
            <a:r>
              <a:rPr lang="en-US" dirty="0"/>
              <a:t> yang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5D6877-A93C-45EB-B474-BEC9A422E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965" y="776109"/>
            <a:ext cx="2267266" cy="1133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27D8DC-8E3E-4A06-89E5-4007E073B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944" y="2106843"/>
            <a:ext cx="4658375" cy="449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198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menghasilkan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ini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Lalu </a:t>
            </a:r>
            <a:r>
              <a:rPr lang="en-US" dirty="0" err="1"/>
              <a:t>kita</a:t>
            </a:r>
            <a:r>
              <a:rPr lang="en-US" dirty="0"/>
              <a:t> deploy </a:t>
            </a:r>
            <a:r>
              <a:rPr lang="en-US" dirty="0" err="1"/>
              <a:t>jalan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yang </a:t>
            </a:r>
            <a:r>
              <a:rPr lang="en-US" dirty="0" err="1"/>
              <a:t>sebelum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yang </a:t>
            </a:r>
            <a:r>
              <a:rPr lang="en-US" dirty="0" err="1"/>
              <a:t>menggunakan</a:t>
            </a:r>
            <a:r>
              <a:rPr lang="en-US" dirty="0"/>
              <a:t> wallet </a:t>
            </a:r>
            <a:r>
              <a:rPr lang="en-US" dirty="0" err="1"/>
              <a:t>metamask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wallet </a:t>
            </a:r>
            <a:r>
              <a:rPr lang="en-US" dirty="0" err="1"/>
              <a:t>dari</a:t>
            </a:r>
            <a:r>
              <a:rPr lang="en-US" dirty="0"/>
              <a:t> remix </a:t>
            </a:r>
            <a:r>
              <a:rPr lang="en-US" dirty="0" err="1"/>
              <a:t>nya</a:t>
            </a:r>
            <a:r>
              <a:rPr lang="en-US" dirty="0"/>
              <a:t> </a:t>
            </a:r>
          </a:p>
          <a:p>
            <a:pPr marL="342900" indent="-342900">
              <a:buFontTx/>
              <a:buChar char="-"/>
            </a:pP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D3A4D4-A7F1-4C04-BD4C-11F070E0E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997" y="1096451"/>
            <a:ext cx="3982006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116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012BDB8-160A-4886-AF5F-411BF72D5E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248" b="-2"/>
          <a:stretch/>
        </p:blipFill>
        <p:spPr>
          <a:xfrm>
            <a:off x="353896" y="990724"/>
            <a:ext cx="5512288" cy="29809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 fontScale="85000" lnSpcReduction="10000"/>
          </a:bodyPr>
          <a:lstStyle/>
          <a:p>
            <a:r>
              <a:rPr lang="en-ID" b="0" i="0" u="none" strike="noStrike" baseline="0" dirty="0">
                <a:latin typeface="Roboto" panose="02000000000000000000" pitchFamily="2" charset="0"/>
              </a:rPr>
              <a:t>Understanding (Unsigned) Integers</a:t>
            </a:r>
          </a:p>
          <a:p>
            <a:r>
              <a:rPr lang="en-ID" dirty="0">
                <a:latin typeface="Roboto" panose="02000000000000000000" pitchFamily="2" charset="0"/>
              </a:rPr>
              <a:t>Dimana </a:t>
            </a:r>
            <a:r>
              <a:rPr lang="en-ID" dirty="0" err="1">
                <a:latin typeface="Roboto" panose="02000000000000000000" pitchFamily="2" charset="0"/>
              </a:rPr>
              <a:t>kita</a:t>
            </a:r>
            <a:r>
              <a:rPr lang="en-ID" dirty="0">
                <a:latin typeface="Roboto" panose="02000000000000000000" pitchFamily="2" charset="0"/>
              </a:rPr>
              <a:t> </a:t>
            </a:r>
            <a:r>
              <a:rPr lang="en-ID" dirty="0" err="1">
                <a:latin typeface="Roboto" panose="02000000000000000000" pitchFamily="2" charset="0"/>
              </a:rPr>
              <a:t>membuat</a:t>
            </a:r>
            <a:r>
              <a:rPr lang="en-ID" dirty="0">
                <a:latin typeface="Roboto" panose="02000000000000000000" pitchFamily="2" charset="0"/>
              </a:rPr>
              <a:t> file </a:t>
            </a:r>
            <a:r>
              <a:rPr lang="en-ID" dirty="0" err="1">
                <a:latin typeface="Roboto" panose="02000000000000000000" pitchFamily="2" charset="0"/>
              </a:rPr>
              <a:t>baru</a:t>
            </a:r>
            <a:r>
              <a:rPr lang="en-ID" dirty="0">
                <a:latin typeface="Roboto" panose="02000000000000000000" pitchFamily="2" charset="0"/>
              </a:rPr>
              <a:t> </a:t>
            </a:r>
            <a:r>
              <a:rPr lang="en-ID" dirty="0" err="1">
                <a:latin typeface="Roboto" panose="02000000000000000000" pitchFamily="2" charset="0"/>
              </a:rPr>
              <a:t>lagi</a:t>
            </a:r>
            <a:r>
              <a:rPr lang="en-ID" dirty="0">
                <a:latin typeface="Roboto" panose="02000000000000000000" pitchFamily="2" charset="0"/>
              </a:rPr>
              <a:t> di remix </a:t>
            </a:r>
            <a:r>
              <a:rPr lang="en-ID" dirty="0" err="1">
                <a:latin typeface="Roboto" panose="02000000000000000000" pitchFamily="2" charset="0"/>
              </a:rPr>
              <a:t>dengan</a:t>
            </a:r>
            <a:r>
              <a:rPr lang="en-ID" dirty="0">
                <a:latin typeface="Roboto" panose="02000000000000000000" pitchFamily="2" charset="0"/>
              </a:rPr>
              <a:t> </a:t>
            </a:r>
            <a:r>
              <a:rPr lang="en-ID" dirty="0" err="1">
                <a:latin typeface="Roboto" panose="02000000000000000000" pitchFamily="2" charset="0"/>
              </a:rPr>
              <a:t>isi</a:t>
            </a:r>
            <a:r>
              <a:rPr lang="en-ID" dirty="0">
                <a:latin typeface="Roboto" panose="02000000000000000000" pitchFamily="2" charset="0"/>
              </a:rPr>
              <a:t> </a:t>
            </a:r>
            <a:r>
              <a:rPr lang="en-ID" dirty="0" err="1">
                <a:latin typeface="Roboto" panose="02000000000000000000" pitchFamily="2" charset="0"/>
              </a:rPr>
              <a:t>coodingan</a:t>
            </a:r>
            <a:r>
              <a:rPr lang="en-ID" dirty="0">
                <a:latin typeface="Roboto" panose="02000000000000000000" pitchFamily="2" charset="0"/>
              </a:rPr>
              <a:t> </a:t>
            </a:r>
            <a:r>
              <a:rPr lang="en-ID" dirty="0" err="1">
                <a:latin typeface="Roboto" panose="02000000000000000000" pitchFamily="2" charset="0"/>
              </a:rPr>
              <a:t>seperti</a:t>
            </a:r>
            <a:r>
              <a:rPr lang="en-ID" dirty="0">
                <a:latin typeface="Roboto" panose="02000000000000000000" pitchFamily="2" charset="0"/>
              </a:rPr>
              <a:t> </a:t>
            </a:r>
            <a:r>
              <a:rPr lang="en-ID" dirty="0" err="1">
                <a:latin typeface="Roboto" panose="02000000000000000000" pitchFamily="2" charset="0"/>
              </a:rPr>
              <a:t>ini</a:t>
            </a:r>
            <a:r>
              <a:rPr lang="en-ID" dirty="0">
                <a:latin typeface="Roboto" panose="02000000000000000000" pitchFamily="2" charset="0"/>
              </a:rPr>
              <a:t> </a:t>
            </a:r>
          </a:p>
          <a:p>
            <a:r>
              <a:rPr lang="en-ID" dirty="0">
                <a:latin typeface="Roboto" panose="02000000000000000000" pitchFamily="2" charset="0"/>
              </a:rPr>
              <a:t>Dimana Ada </a:t>
            </a:r>
            <a:r>
              <a:rPr lang="en-ID" dirty="0" err="1">
                <a:latin typeface="Roboto" panose="02000000000000000000" pitchFamily="2" charset="0"/>
              </a:rPr>
              <a:t>dua</a:t>
            </a:r>
            <a:r>
              <a:rPr lang="en-ID" dirty="0">
                <a:latin typeface="Roboto" panose="02000000000000000000" pitchFamily="2" charset="0"/>
              </a:rPr>
              <a:t> </a:t>
            </a:r>
            <a:r>
              <a:rPr lang="en-ID" dirty="0" err="1">
                <a:latin typeface="Roboto" panose="02000000000000000000" pitchFamily="2" charset="0"/>
              </a:rPr>
              <a:t>hal</a:t>
            </a:r>
            <a:r>
              <a:rPr lang="en-ID" dirty="0">
                <a:latin typeface="Roboto" panose="02000000000000000000" pitchFamily="2" charset="0"/>
              </a:rPr>
              <a:t> </a:t>
            </a:r>
            <a:r>
              <a:rPr lang="en-ID" dirty="0" err="1">
                <a:latin typeface="Roboto" panose="02000000000000000000" pitchFamily="2" charset="0"/>
              </a:rPr>
              <a:t>penting</a:t>
            </a:r>
            <a:r>
              <a:rPr lang="en-ID" dirty="0">
                <a:latin typeface="Roboto" panose="02000000000000000000" pitchFamily="2" charset="0"/>
              </a:rPr>
              <a:t> </a:t>
            </a:r>
            <a:r>
              <a:rPr lang="en-ID" dirty="0" err="1">
                <a:latin typeface="Roboto" panose="02000000000000000000" pitchFamily="2" charset="0"/>
              </a:rPr>
              <a:t>untuk</a:t>
            </a:r>
            <a:r>
              <a:rPr lang="en-ID" dirty="0">
                <a:latin typeface="Roboto" panose="02000000000000000000" pitchFamily="2" charset="0"/>
              </a:rPr>
              <a:t> </a:t>
            </a:r>
            <a:r>
              <a:rPr lang="en-ID" dirty="0" err="1">
                <a:latin typeface="Roboto" panose="02000000000000000000" pitchFamily="2" charset="0"/>
              </a:rPr>
              <a:t>dilihat</a:t>
            </a:r>
            <a:r>
              <a:rPr lang="en-ID" dirty="0">
                <a:latin typeface="Roboto" panose="02000000000000000000" pitchFamily="2" charset="0"/>
              </a:rPr>
              <a:t> di </a:t>
            </a:r>
            <a:r>
              <a:rPr lang="en-ID" dirty="0" err="1">
                <a:latin typeface="Roboto" panose="02000000000000000000" pitchFamily="2" charset="0"/>
              </a:rPr>
              <a:t>sini</a:t>
            </a:r>
            <a:r>
              <a:rPr lang="en-ID" dirty="0">
                <a:latin typeface="Roboto" panose="02000000000000000000" pitchFamily="2" charset="0"/>
              </a:rPr>
              <a:t>:</a:t>
            </a:r>
          </a:p>
          <a:p>
            <a:r>
              <a:rPr lang="en-ID" dirty="0" err="1">
                <a:latin typeface="Roboto" panose="02000000000000000000" pitchFamily="2" charset="0"/>
              </a:rPr>
              <a:t>Variabel</a:t>
            </a:r>
            <a:r>
              <a:rPr lang="en-ID" dirty="0">
                <a:latin typeface="Roboto" panose="02000000000000000000" pitchFamily="2" charset="0"/>
              </a:rPr>
              <a:t> </a:t>
            </a:r>
            <a:r>
              <a:rPr lang="en-ID" dirty="0" err="1">
                <a:latin typeface="Roboto" panose="02000000000000000000" pitchFamily="2" charset="0"/>
              </a:rPr>
              <a:t>tidak</a:t>
            </a:r>
            <a:r>
              <a:rPr lang="en-ID" dirty="0">
                <a:latin typeface="Roboto" panose="02000000000000000000" pitchFamily="2" charset="0"/>
              </a:rPr>
              <a:t> </a:t>
            </a:r>
            <a:r>
              <a:rPr lang="en-ID" dirty="0" err="1">
                <a:latin typeface="Roboto" panose="02000000000000000000" pitchFamily="2" charset="0"/>
              </a:rPr>
              <a:t>diinisialisasi</a:t>
            </a:r>
            <a:r>
              <a:rPr lang="en-ID" dirty="0">
                <a:latin typeface="Roboto" panose="02000000000000000000" pitchFamily="2" charset="0"/>
              </a:rPr>
              <a:t>, </a:t>
            </a:r>
            <a:r>
              <a:rPr lang="en-ID" dirty="0" err="1">
                <a:latin typeface="Roboto" panose="02000000000000000000" pitchFamily="2" charset="0"/>
              </a:rPr>
              <a:t>tetapi</a:t>
            </a:r>
            <a:r>
              <a:rPr lang="en-ID" dirty="0">
                <a:latin typeface="Roboto" panose="02000000000000000000" pitchFamily="2" charset="0"/>
              </a:rPr>
              <a:t> </a:t>
            </a:r>
            <a:r>
              <a:rPr lang="en-ID" dirty="0" err="1">
                <a:latin typeface="Roboto" panose="02000000000000000000" pitchFamily="2" charset="0"/>
              </a:rPr>
              <a:t>seperti</a:t>
            </a:r>
            <a:r>
              <a:rPr lang="en-ID" dirty="0">
                <a:latin typeface="Roboto" panose="02000000000000000000" pitchFamily="2" charset="0"/>
              </a:rPr>
              <a:t> yang </a:t>
            </a:r>
            <a:r>
              <a:rPr lang="en-ID" dirty="0" err="1">
                <a:latin typeface="Roboto" panose="02000000000000000000" pitchFamily="2" charset="0"/>
              </a:rPr>
              <a:t>akan</a:t>
            </a:r>
            <a:r>
              <a:rPr lang="en-ID" dirty="0">
                <a:latin typeface="Roboto" panose="02000000000000000000" pitchFamily="2" charset="0"/>
              </a:rPr>
              <a:t> </a:t>
            </a:r>
            <a:r>
              <a:rPr lang="en-ID" dirty="0" err="1">
                <a:latin typeface="Roboto" panose="02000000000000000000" pitchFamily="2" charset="0"/>
              </a:rPr>
              <a:t>kita</a:t>
            </a:r>
            <a:r>
              <a:rPr lang="en-ID" dirty="0">
                <a:latin typeface="Roboto" panose="02000000000000000000" pitchFamily="2" charset="0"/>
              </a:rPr>
              <a:t> </a:t>
            </a:r>
            <a:r>
              <a:rPr lang="en-ID" dirty="0" err="1">
                <a:latin typeface="Roboto" panose="02000000000000000000" pitchFamily="2" charset="0"/>
              </a:rPr>
              <a:t>lihat</a:t>
            </a:r>
            <a:r>
              <a:rPr lang="en-ID" dirty="0">
                <a:latin typeface="Roboto" panose="02000000000000000000" pitchFamily="2" charset="0"/>
              </a:rPr>
              <a:t> </a:t>
            </a:r>
            <a:r>
              <a:rPr lang="en-ID" dirty="0" err="1">
                <a:latin typeface="Roboto" panose="02000000000000000000" pitchFamily="2" charset="0"/>
              </a:rPr>
              <a:t>sebentar</a:t>
            </a:r>
            <a:r>
              <a:rPr lang="en-ID" dirty="0">
                <a:latin typeface="Roboto" panose="02000000000000000000" pitchFamily="2" charset="0"/>
              </a:rPr>
              <a:t> </a:t>
            </a:r>
            <a:r>
              <a:rPr lang="en-ID" dirty="0" err="1">
                <a:latin typeface="Roboto" panose="02000000000000000000" pitchFamily="2" charset="0"/>
              </a:rPr>
              <a:t>lagi</a:t>
            </a:r>
            <a:r>
              <a:rPr lang="en-ID" dirty="0">
                <a:latin typeface="Roboto" panose="02000000000000000000" pitchFamily="2" charset="0"/>
              </a:rPr>
              <a:t>, </a:t>
            </a:r>
            <a:r>
              <a:rPr lang="en-ID" dirty="0" err="1">
                <a:latin typeface="Roboto" panose="02000000000000000000" pitchFamily="2" charset="0"/>
              </a:rPr>
              <a:t>masih</a:t>
            </a:r>
            <a:r>
              <a:rPr lang="en-ID" dirty="0">
                <a:latin typeface="Roboto" panose="02000000000000000000" pitchFamily="2" charset="0"/>
              </a:rPr>
              <a:t> </a:t>
            </a:r>
            <a:r>
              <a:rPr lang="en-ID" dirty="0" err="1">
                <a:latin typeface="Roboto" panose="02000000000000000000" pitchFamily="2" charset="0"/>
              </a:rPr>
              <a:t>memiliki</a:t>
            </a:r>
            <a:r>
              <a:rPr lang="en-ID" dirty="0">
                <a:latin typeface="Roboto" panose="02000000000000000000" pitchFamily="2" charset="0"/>
              </a:rPr>
              <a:t> </a:t>
            </a:r>
            <a:r>
              <a:rPr lang="en-ID" dirty="0" err="1">
                <a:latin typeface="Roboto" panose="02000000000000000000" pitchFamily="2" charset="0"/>
              </a:rPr>
              <a:t>nilai</a:t>
            </a:r>
            <a:r>
              <a:rPr lang="en-ID" dirty="0">
                <a:latin typeface="Roboto" panose="02000000000000000000" pitchFamily="2" charset="0"/>
              </a:rPr>
              <a:t> default</a:t>
            </a:r>
          </a:p>
          <a:p>
            <a:r>
              <a:rPr lang="en-ID" dirty="0" err="1">
                <a:latin typeface="Roboto" panose="02000000000000000000" pitchFamily="2" charset="0"/>
              </a:rPr>
              <a:t>Variabel</a:t>
            </a:r>
            <a:r>
              <a:rPr lang="en-ID" dirty="0">
                <a:latin typeface="Roboto" panose="02000000000000000000" pitchFamily="2" charset="0"/>
              </a:rPr>
              <a:t> </a:t>
            </a:r>
            <a:r>
              <a:rPr lang="en-ID" dirty="0" err="1">
                <a:latin typeface="Roboto" panose="02000000000000000000" pitchFamily="2" charset="0"/>
              </a:rPr>
              <a:t>publik</a:t>
            </a:r>
            <a:r>
              <a:rPr lang="en-ID" dirty="0">
                <a:latin typeface="Roboto" panose="02000000000000000000" pitchFamily="2" charset="0"/>
              </a:rPr>
              <a:t> </a:t>
            </a:r>
            <a:r>
              <a:rPr lang="en-ID" dirty="0" err="1">
                <a:latin typeface="Roboto" panose="02000000000000000000" pitchFamily="2" charset="0"/>
              </a:rPr>
              <a:t>secara</a:t>
            </a:r>
            <a:r>
              <a:rPr lang="en-ID" dirty="0">
                <a:latin typeface="Roboto" panose="02000000000000000000" pitchFamily="2" charset="0"/>
              </a:rPr>
              <a:t> </a:t>
            </a:r>
            <a:r>
              <a:rPr lang="en-ID" dirty="0" err="1">
                <a:latin typeface="Roboto" panose="02000000000000000000" pitchFamily="2" charset="0"/>
              </a:rPr>
              <a:t>otomatis</a:t>
            </a:r>
            <a:r>
              <a:rPr lang="en-ID" dirty="0">
                <a:latin typeface="Roboto" panose="02000000000000000000" pitchFamily="2" charset="0"/>
              </a:rPr>
              <a:t> </a:t>
            </a:r>
            <a:r>
              <a:rPr lang="en-ID" dirty="0" err="1">
                <a:latin typeface="Roboto" panose="02000000000000000000" pitchFamily="2" charset="0"/>
              </a:rPr>
              <a:t>membuat</a:t>
            </a:r>
            <a:r>
              <a:rPr lang="en-ID" dirty="0">
                <a:latin typeface="Roboto" panose="02000000000000000000" pitchFamily="2" charset="0"/>
              </a:rPr>
              <a:t> </a:t>
            </a:r>
            <a:r>
              <a:rPr lang="en-ID" dirty="0" err="1">
                <a:latin typeface="Roboto" panose="02000000000000000000" pitchFamily="2" charset="0"/>
              </a:rPr>
              <a:t>fungsi</a:t>
            </a:r>
            <a:r>
              <a:rPr lang="en-ID" dirty="0">
                <a:latin typeface="Roboto" panose="02000000000000000000" pitchFamily="2" charset="0"/>
              </a:rPr>
              <a:t> </a:t>
            </a:r>
            <a:r>
              <a:rPr lang="en-ID" dirty="0" err="1">
                <a:latin typeface="Roboto" panose="02000000000000000000" pitchFamily="2" charset="0"/>
              </a:rPr>
              <a:t>pengambil</a:t>
            </a:r>
            <a:r>
              <a:rPr lang="en-ID" dirty="0">
                <a:latin typeface="Roboto" panose="02000000000000000000" pitchFamily="2" charset="0"/>
              </a:rPr>
              <a:t> </a:t>
            </a:r>
            <a:r>
              <a:rPr lang="en-ID" dirty="0" err="1">
                <a:latin typeface="Roboto" panose="02000000000000000000" pitchFamily="2" charset="0"/>
              </a:rPr>
              <a:t>dalam</a:t>
            </a:r>
            <a:r>
              <a:rPr lang="en-ID" dirty="0">
                <a:latin typeface="Roboto" panose="02000000000000000000" pitchFamily="2" charset="0"/>
              </a:rPr>
              <a:t> </a:t>
            </a:r>
            <a:r>
              <a:rPr lang="en-ID" dirty="0" err="1">
                <a:latin typeface="Roboto" panose="02000000000000000000" pitchFamily="2" charset="0"/>
              </a:rPr>
              <a:t>soliditas</a:t>
            </a:r>
            <a:r>
              <a:rPr lang="en-ID" dirty="0">
                <a:latin typeface="Roboto" panose="02000000000000000000" pitchFamily="2" charset="0"/>
              </a:rPr>
              <a:t>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67756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Lalu </a:t>
            </a:r>
            <a:r>
              <a:rPr lang="en-US" dirty="0" err="1"/>
              <a:t>kita</a:t>
            </a:r>
            <a:r>
              <a:rPr lang="en-US" dirty="0"/>
              <a:t> deploy </a:t>
            </a:r>
          </a:p>
          <a:p>
            <a:r>
              <a:rPr lang="en-US" dirty="0"/>
              <a:t>Yang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mengamati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sini</a:t>
            </a:r>
            <a:r>
              <a:rPr lang="en-US" dirty="0"/>
              <a:t>:</a:t>
            </a:r>
          </a:p>
          <a:p>
            <a:pPr marL="342900" indent="-342900">
              <a:buFontTx/>
              <a:buChar char="-"/>
            </a:pP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dikirim</a:t>
            </a:r>
            <a:r>
              <a:rPr lang="en-US" dirty="0"/>
              <a:t> dan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melihatnya</a:t>
            </a:r>
            <a:r>
              <a:rPr lang="en-US" dirty="0"/>
              <a:t> pada di </a:t>
            </a:r>
            <a:r>
              <a:rPr lang="en-US" dirty="0" err="1"/>
              <a:t>konsol</a:t>
            </a:r>
            <a:r>
              <a:rPr lang="en-US" dirty="0"/>
              <a:t> remix </a:t>
            </a:r>
            <a:r>
              <a:rPr lang="en-US" dirty="0" err="1"/>
              <a:t>nya</a:t>
            </a:r>
            <a:r>
              <a:rPr lang="en-US" dirty="0"/>
              <a:t> </a:t>
            </a:r>
          </a:p>
          <a:p>
            <a:pPr marL="342900" indent="-342900">
              <a:buFontTx/>
              <a:buChar char="-"/>
            </a:pPr>
            <a:r>
              <a:rPr lang="en-US" dirty="0"/>
              <a:t>Smart contract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tersedia</a:t>
            </a:r>
            <a:r>
              <a:rPr lang="en-US" dirty="0"/>
              <a:t> plugin “deploy dan run </a:t>
            </a:r>
            <a:r>
              <a:rPr lang="en-US" dirty="0" err="1"/>
              <a:t>transaksi</a:t>
            </a:r>
            <a:r>
              <a:rPr lang="en-US" dirty="0"/>
              <a:t>”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membatalkan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A1BC6-D2A0-4CB2-ADFA-2A4CFB699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37" y="1494971"/>
            <a:ext cx="5346166" cy="236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278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778" y="1114691"/>
            <a:ext cx="9711496" cy="2822163"/>
          </a:xfrm>
        </p:spPr>
        <p:txBody>
          <a:bodyPr>
            <a:normAutofit/>
          </a:bodyPr>
          <a:lstStyle/>
          <a:p>
            <a:r>
              <a:rPr lang="en-US" dirty="0"/>
              <a:t>- </a:t>
            </a:r>
            <a:r>
              <a:rPr lang="en-US" dirty="0" err="1"/>
              <a:t>Disini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interaksi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sukses</a:t>
            </a:r>
            <a:r>
              <a:rPr lang="en-US" dirty="0"/>
              <a:t> di </a:t>
            </a:r>
            <a:r>
              <a:rPr lang="en-US" dirty="0" err="1"/>
              <a:t>jalan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7AA15F-B8AE-445B-9BF5-595F980A6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098" y="4219944"/>
            <a:ext cx="10192627" cy="226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722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3. Jika </a:t>
            </a:r>
            <a:r>
              <a:rPr lang="en-US" dirty="0" err="1"/>
              <a:t>sudah</a:t>
            </a:r>
            <a:r>
              <a:rPr lang="en-US" dirty="0"/>
              <a:t> login </a:t>
            </a:r>
            <a:r>
              <a:rPr lang="en-US" dirty="0" err="1"/>
              <a:t>atau</a:t>
            </a:r>
            <a:r>
              <a:rPr lang="en-US" dirty="0"/>
              <a:t> daftar </a:t>
            </a:r>
            <a:r>
              <a:rPr lang="en-US" dirty="0" err="1"/>
              <a:t>metamask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.</a:t>
            </a:r>
          </a:p>
          <a:p>
            <a:r>
              <a:rPr lang="en-US" dirty="0"/>
              <a:t>4.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profil</a:t>
            </a:r>
            <a:r>
              <a:rPr lang="en-US" dirty="0"/>
              <a:t>,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profil</a:t>
            </a:r>
            <a:r>
              <a:rPr lang="en-US" dirty="0"/>
              <a:t> –advance- </a:t>
            </a:r>
            <a:r>
              <a:rPr lang="en-US" dirty="0" err="1"/>
              <a:t>cari</a:t>
            </a:r>
            <a:r>
              <a:rPr lang="en-US" dirty="0"/>
              <a:t> show test network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7A0F57-487C-446D-ADBB-E736E2CD6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57" y="247349"/>
            <a:ext cx="2390715" cy="40779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CEAFE5-5D6F-4C6D-A31E-D87BA8E9E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162" y="247350"/>
            <a:ext cx="2699337" cy="407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191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Lalu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interaksi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“</a:t>
            </a:r>
            <a:r>
              <a:rPr lang="en-US" dirty="0" err="1"/>
              <a:t>myUnit</a:t>
            </a:r>
            <a:r>
              <a:rPr lang="en-US" dirty="0"/>
              <a:t>”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tetapi</a:t>
            </a:r>
            <a:r>
              <a:rPr lang="en-US" dirty="0"/>
              <a:t> pada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interaksi</a:t>
            </a:r>
            <a:r>
              <a:rPr lang="en-US" dirty="0"/>
              <a:t> smart </a:t>
            </a:r>
            <a:r>
              <a:rPr lang="en-US" dirty="0" err="1"/>
              <a:t>contrac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remix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otomatis</a:t>
            </a:r>
            <a:r>
              <a:rPr lang="en-US" dirty="0"/>
              <a:t> </a:t>
            </a:r>
            <a:r>
              <a:rPr lang="en-US" dirty="0" err="1"/>
              <a:t>interaksi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. </a:t>
            </a:r>
          </a:p>
          <a:p>
            <a:pPr marL="342900" indent="-342900">
              <a:buFontTx/>
              <a:buChar char="-"/>
            </a:pP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“</a:t>
            </a:r>
            <a:r>
              <a:rPr lang="en-US" dirty="0" err="1"/>
              <a:t>myUnit</a:t>
            </a:r>
            <a:r>
              <a:rPr lang="en-US" dirty="0"/>
              <a:t>”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memanggil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pengambil</a:t>
            </a:r>
            <a:r>
              <a:rPr lang="en-US" dirty="0"/>
              <a:t> yang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otomatis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variable public </a:t>
            </a:r>
            <a:r>
              <a:rPr lang="en-US" dirty="0" err="1"/>
              <a:t>tersebut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459FFB-B44C-46D1-8684-40CFF9216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774" y="1881385"/>
            <a:ext cx="2619741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4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Write a setter function </a:t>
            </a:r>
          </a:p>
          <a:p>
            <a:pPr marL="342900" indent="-342900">
              <a:buFontTx/>
              <a:buChar char="-"/>
            </a:pPr>
            <a:r>
              <a:rPr lang="en-US" dirty="0"/>
              <a:t>Pada </a:t>
            </a:r>
            <a:r>
              <a:rPr lang="en-US" dirty="0" err="1"/>
              <a:t>koodingan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</a:t>
            </a:r>
          </a:p>
          <a:p>
            <a:pPr marL="342900" indent="-342900">
              <a:buFontTx/>
              <a:buChar char="-"/>
            </a:pPr>
            <a:r>
              <a:rPr lang="en-US" dirty="0"/>
              <a:t>Lalu </a:t>
            </a:r>
            <a:r>
              <a:rPr lang="en-US" dirty="0" err="1"/>
              <a:t>kita</a:t>
            </a:r>
            <a:r>
              <a:rPr lang="en-US" dirty="0"/>
              <a:t> deploy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lama(</a:t>
            </a:r>
            <a:r>
              <a:rPr lang="en-US" dirty="0" err="1"/>
              <a:t>atas</a:t>
            </a:r>
            <a:r>
              <a:rPr lang="en-US" dirty="0"/>
              <a:t>) dan </a:t>
            </a:r>
            <a:r>
              <a:rPr lang="en-US" dirty="0" err="1"/>
              <a:t>baru</a:t>
            </a:r>
            <a:r>
              <a:rPr lang="en-US" dirty="0"/>
              <a:t>(</a:t>
            </a:r>
            <a:r>
              <a:rPr lang="en-US" dirty="0" err="1"/>
              <a:t>bawah</a:t>
            </a:r>
            <a:r>
              <a:rPr lang="en-US" dirty="0"/>
              <a:t>)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mehilangkan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lama dan </a:t>
            </a:r>
            <a:r>
              <a:rPr lang="en-US" dirty="0" err="1"/>
              <a:t>pakai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98C438-130F-4BC5-AAED-4438790D8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22" y="1258871"/>
            <a:ext cx="6128248" cy="17433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BFDCB8-EDB0-42EC-96FD-B0098C3D2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148" y="3402161"/>
            <a:ext cx="2781688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1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Pada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“set </a:t>
            </a:r>
            <a:r>
              <a:rPr lang="en-US" dirty="0" err="1"/>
              <a:t>myUnit</a:t>
            </a:r>
            <a:r>
              <a:rPr lang="en-US" dirty="0"/>
              <a:t>”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output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0</a:t>
            </a:r>
          </a:p>
          <a:p>
            <a:pPr marL="342900" indent="-342900">
              <a:buFontTx/>
              <a:buChar char="-"/>
            </a:pPr>
            <a:r>
              <a:rPr lang="en-US" dirty="0"/>
              <a:t>Lalu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isi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myUnit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“5”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set </a:t>
            </a:r>
            <a:r>
              <a:rPr lang="en-US" dirty="0" err="1"/>
              <a:t>myUnit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870DD-5841-4A4F-8196-DC6D82236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727" y="1114691"/>
            <a:ext cx="2724530" cy="23434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5875BD-4726-4585-93C4-962C4D4E5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727" y="3780885"/>
            <a:ext cx="2695951" cy="19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4310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- Lalu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E5C1E8-3CBD-442D-826D-E6785236D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221" y="2547897"/>
            <a:ext cx="9259592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934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Lalu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“</a:t>
            </a:r>
            <a:r>
              <a:rPr lang="en-US" dirty="0" err="1"/>
              <a:t>myUnit</a:t>
            </a:r>
            <a:r>
              <a:rPr lang="en-US" dirty="0"/>
              <a:t>”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yang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membaca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yang </a:t>
            </a:r>
            <a:r>
              <a:rPr lang="en-US" dirty="0" err="1"/>
              <a:t>dikirim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melainkan</a:t>
            </a:r>
            <a:r>
              <a:rPr lang="en-US" dirty="0"/>
              <a:t> </a:t>
            </a:r>
            <a:r>
              <a:rPr lang="en-US" dirty="0" err="1"/>
              <a:t>panggilan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di </a:t>
            </a:r>
            <a:r>
              <a:rPr lang="en-US" dirty="0" err="1"/>
              <a:t>bawah</a:t>
            </a:r>
            <a:r>
              <a:rPr lang="en-US" dirty="0"/>
              <a:t> </a:t>
            </a:r>
            <a:r>
              <a:rPr lang="en-US" dirty="0" err="1"/>
              <a:t>nya</a:t>
            </a:r>
            <a:endParaRPr lang="en-US" dirty="0"/>
          </a:p>
          <a:p>
            <a:pPr marL="342900" indent="-342900">
              <a:buFontTx/>
              <a:buChar char="-"/>
            </a:pP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33AAE4-C881-4237-AD38-ECEE901F1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070" y="1533260"/>
            <a:ext cx="2591162" cy="1895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F447F0-C39B-4DD8-89B5-5232ED5B9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60" y="5000845"/>
            <a:ext cx="6744641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2942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682" y="1114691"/>
            <a:ext cx="9724592" cy="5144455"/>
          </a:xfrm>
        </p:spPr>
        <p:txBody>
          <a:bodyPr>
            <a:normAutofit/>
          </a:bodyPr>
          <a:lstStyle/>
          <a:p>
            <a:pPr algn="l"/>
            <a:r>
              <a:rPr lang="en-ID" sz="1800" b="0" i="1" u="none" strike="noStrike" baseline="0" dirty="0">
                <a:latin typeface="DejaVuSerif"/>
              </a:rPr>
              <a:t>Transaction vs Call</a:t>
            </a:r>
          </a:p>
          <a:p>
            <a:pPr algn="l"/>
            <a:r>
              <a:rPr lang="en-US" sz="1800" b="0" i="1" u="none" strike="noStrike" baseline="0" dirty="0">
                <a:latin typeface="DejaVuSerif"/>
              </a:rPr>
              <a:t>A transaction is necessary, if a value in a Smart Contract needs to be updated (writing to state). A call is done, if a value is</a:t>
            </a:r>
          </a:p>
          <a:p>
            <a:pPr algn="l"/>
            <a:r>
              <a:rPr lang="en-US" sz="1800" b="0" i="1" u="none" strike="noStrike" baseline="0" dirty="0">
                <a:latin typeface="DejaVuSerif"/>
              </a:rPr>
              <a:t>read. Transactions cost Ether (gas), need to be mined and therefore take a while until the value is reflected, which you will</a:t>
            </a:r>
          </a:p>
          <a:p>
            <a:pPr algn="l"/>
            <a:r>
              <a:rPr lang="en-US" sz="1800" b="0" i="1" u="none" strike="noStrike" baseline="0" dirty="0">
                <a:latin typeface="DejaVuSerif"/>
              </a:rPr>
              <a:t>see later. Calls are virtually free and instant.</a:t>
            </a:r>
          </a:p>
          <a:p>
            <a:pPr algn="l"/>
            <a:r>
              <a:rPr lang="en-US" sz="1800" b="0" i="1" u="none" strike="noStrike" baseline="0" dirty="0">
                <a:latin typeface="DejaVuSerif"/>
              </a:rPr>
              <a:t>Great! Now you know the basic workflow, how to deploy and how to update your code during development. But working only</a:t>
            </a:r>
          </a:p>
          <a:p>
            <a:pPr algn="l"/>
            <a:r>
              <a:rPr lang="en-US" sz="1800" b="0" i="1" u="none" strike="noStrike" baseline="0" dirty="0">
                <a:latin typeface="DejaVuSerif"/>
              </a:rPr>
              <a:t>with Integers is a bit boring. Let's level up a bit and learn some more types before doing our first project.</a:t>
            </a:r>
          </a:p>
          <a:p>
            <a:pPr algn="l"/>
            <a:r>
              <a:rPr lang="en-US" sz="1800" b="0" i="1" u="none" strike="noStrike" baseline="0" dirty="0">
                <a:latin typeface="DejaVuSerif"/>
              </a:rPr>
              <a:t>Please note: In the next sections I will silently assume you are deploying a version of a Smart Contract and delete the old</a:t>
            </a:r>
          </a:p>
          <a:p>
            <a:pPr algn="l"/>
            <a:r>
              <a:rPr lang="en-US" sz="1800" b="0" i="1" u="none" strike="noStrike" baseline="0" dirty="0">
                <a:latin typeface="DejaVuSerif"/>
              </a:rPr>
              <a:t>instance, whenever we do some changes. I recommend repeating this a few times so you don't forget it.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3510720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0203" y="1117605"/>
            <a:ext cx="4159233" cy="5144455"/>
          </a:xfrm>
        </p:spPr>
        <p:txBody>
          <a:bodyPr>
            <a:normAutofit/>
          </a:bodyPr>
          <a:lstStyle/>
          <a:p>
            <a:r>
              <a:rPr lang="en-ID" sz="1800" b="0" i="0" u="none" strike="noStrike" baseline="0" dirty="0">
                <a:latin typeface="Roboto" panose="02000000000000000000" pitchFamily="2" charset="0"/>
              </a:rPr>
              <a:t>Boolean Types in Solidity</a:t>
            </a:r>
          </a:p>
          <a:p>
            <a:pPr marL="285750" indent="-285750">
              <a:buFontTx/>
              <a:buChar char="-"/>
            </a:pPr>
            <a:r>
              <a:rPr lang="en-ID" sz="1800" dirty="0" err="1">
                <a:latin typeface="Roboto" panose="02000000000000000000" pitchFamily="2" charset="0"/>
              </a:rPr>
              <a:t>Pertama</a:t>
            </a:r>
            <a:r>
              <a:rPr lang="en-ID" sz="1800" dirty="0">
                <a:latin typeface="Roboto" panose="02000000000000000000" pitchFamily="2" charset="0"/>
              </a:rPr>
              <a:t> </a:t>
            </a:r>
            <a:r>
              <a:rPr lang="en-ID" sz="1800" dirty="0" err="1">
                <a:latin typeface="Roboto" panose="02000000000000000000" pitchFamily="2" charset="0"/>
              </a:rPr>
              <a:t>kita</a:t>
            </a:r>
            <a:r>
              <a:rPr lang="en-ID" sz="1800" dirty="0">
                <a:latin typeface="Roboto" panose="02000000000000000000" pitchFamily="2" charset="0"/>
              </a:rPr>
              <a:t> </a:t>
            </a:r>
            <a:r>
              <a:rPr lang="en-ID" sz="1800" dirty="0" err="1">
                <a:latin typeface="Roboto" panose="02000000000000000000" pitchFamily="2" charset="0"/>
              </a:rPr>
              <a:t>ngooding</a:t>
            </a:r>
            <a:r>
              <a:rPr lang="en-ID" sz="1800" dirty="0">
                <a:latin typeface="Roboto" panose="02000000000000000000" pitchFamily="2" charset="0"/>
              </a:rPr>
              <a:t> </a:t>
            </a:r>
            <a:r>
              <a:rPr lang="en-ID" sz="1800" dirty="0" err="1">
                <a:latin typeface="Roboto" panose="02000000000000000000" pitchFamily="2" charset="0"/>
              </a:rPr>
              <a:t>seperti</a:t>
            </a:r>
            <a:r>
              <a:rPr lang="en-ID" sz="1800" dirty="0">
                <a:latin typeface="Roboto" panose="02000000000000000000" pitchFamily="2" charset="0"/>
              </a:rPr>
              <a:t> syntax </a:t>
            </a:r>
            <a:r>
              <a:rPr lang="en-ID" sz="1800" dirty="0" err="1">
                <a:latin typeface="Roboto" panose="02000000000000000000" pitchFamily="2" charset="0"/>
              </a:rPr>
              <a:t>tersebut</a:t>
            </a:r>
            <a:r>
              <a:rPr lang="en-ID" sz="1800" dirty="0">
                <a:latin typeface="Roboto" panose="02000000000000000000" pitchFamily="2" charset="0"/>
              </a:rPr>
              <a:t> .</a:t>
            </a:r>
          </a:p>
          <a:p>
            <a:pPr marL="342900" indent="-342900">
              <a:buFontTx/>
              <a:buChar char="-"/>
            </a:pPr>
            <a:r>
              <a:rPr lang="en-ID" sz="1800" dirty="0">
                <a:latin typeface="Roboto" panose="02000000000000000000" pitchFamily="2" charset="0"/>
              </a:rPr>
              <a:t>Lalu </a:t>
            </a:r>
            <a:r>
              <a:rPr lang="en-ID" sz="1800" dirty="0" err="1">
                <a:latin typeface="Roboto" panose="02000000000000000000" pitchFamily="2" charset="0"/>
              </a:rPr>
              <a:t>melakukan</a:t>
            </a:r>
            <a:r>
              <a:rPr lang="en-ID" sz="1800" dirty="0">
                <a:latin typeface="Roboto" panose="02000000000000000000" pitchFamily="2" charset="0"/>
              </a:rPr>
              <a:t> deploy</a:t>
            </a:r>
          </a:p>
          <a:p>
            <a:r>
              <a:rPr lang="en-ID" sz="1800" dirty="0">
                <a:latin typeface="Roboto" panose="02000000000000000000" pitchFamily="2" charset="0"/>
              </a:rPr>
              <a:t>Jadi Boolean </a:t>
            </a:r>
            <a:r>
              <a:rPr lang="en-ID" sz="1800" dirty="0" err="1">
                <a:latin typeface="Roboto" panose="02000000000000000000" pitchFamily="2" charset="0"/>
              </a:rPr>
              <a:t>ini</a:t>
            </a:r>
            <a:r>
              <a:rPr lang="en-ID" sz="1800" dirty="0">
                <a:latin typeface="Roboto" panose="02000000000000000000" pitchFamily="2" charset="0"/>
              </a:rPr>
              <a:t> </a:t>
            </a:r>
            <a:r>
              <a:rPr lang="en-ID" sz="1800" dirty="0" err="1">
                <a:latin typeface="Roboto" panose="02000000000000000000" pitchFamily="2" charset="0"/>
              </a:rPr>
              <a:t>melakukan</a:t>
            </a:r>
            <a:r>
              <a:rPr lang="en-ID" sz="1800" dirty="0">
                <a:latin typeface="Roboto" panose="02000000000000000000" pitchFamily="2" charset="0"/>
              </a:rPr>
              <a:t> </a:t>
            </a:r>
            <a:r>
              <a:rPr lang="en-ID" sz="1800" dirty="0" err="1">
                <a:latin typeface="Roboto" panose="02000000000000000000" pitchFamily="2" charset="0"/>
              </a:rPr>
              <a:t>melihat</a:t>
            </a:r>
            <a:r>
              <a:rPr lang="en-ID" sz="1800" dirty="0">
                <a:latin typeface="Roboto" panose="02000000000000000000" pitchFamily="2" charset="0"/>
              </a:rPr>
              <a:t> </a:t>
            </a:r>
            <a:r>
              <a:rPr lang="en-ID" sz="1800" dirty="0" err="1">
                <a:latin typeface="Roboto" panose="02000000000000000000" pitchFamily="2" charset="0"/>
              </a:rPr>
              <a:t>bahwa</a:t>
            </a:r>
            <a:r>
              <a:rPr lang="en-ID" sz="1800" dirty="0">
                <a:latin typeface="Roboto" panose="02000000000000000000" pitchFamily="2" charset="0"/>
              </a:rPr>
              <a:t> variable </a:t>
            </a:r>
            <a:r>
              <a:rPr lang="en-ID" sz="1800" dirty="0" err="1">
                <a:latin typeface="Roboto" panose="02000000000000000000" pitchFamily="2" charset="0"/>
              </a:rPr>
              <a:t>diinisialisasi</a:t>
            </a:r>
            <a:r>
              <a:rPr lang="en-ID" sz="1800" dirty="0">
                <a:latin typeface="Roboto" panose="02000000000000000000" pitchFamily="2" charset="0"/>
              </a:rPr>
              <a:t> </a:t>
            </a:r>
            <a:r>
              <a:rPr lang="en-ID" sz="1800" dirty="0" err="1">
                <a:latin typeface="Roboto" panose="02000000000000000000" pitchFamily="2" charset="0"/>
              </a:rPr>
              <a:t>dengan</a:t>
            </a:r>
            <a:r>
              <a:rPr lang="en-ID" sz="1800" dirty="0">
                <a:latin typeface="Roboto" panose="02000000000000000000" pitchFamily="2" charset="0"/>
              </a:rPr>
              <a:t> </a:t>
            </a:r>
            <a:r>
              <a:rPr lang="en-ID" sz="1800" dirty="0" err="1">
                <a:latin typeface="Roboto" panose="02000000000000000000" pitchFamily="2" charset="0"/>
              </a:rPr>
              <a:t>nilai</a:t>
            </a:r>
            <a:r>
              <a:rPr lang="en-ID" sz="1800" dirty="0">
                <a:latin typeface="Roboto" panose="02000000000000000000" pitchFamily="2" charset="0"/>
              </a:rPr>
              <a:t> </a:t>
            </a:r>
            <a:r>
              <a:rPr lang="en-ID" sz="1800" dirty="0" err="1">
                <a:latin typeface="Roboto" panose="02000000000000000000" pitchFamily="2" charset="0"/>
              </a:rPr>
              <a:t>defaultnya</a:t>
            </a:r>
            <a:r>
              <a:rPr lang="en-ID" sz="1800" dirty="0">
                <a:latin typeface="Roboto" panose="02000000000000000000" pitchFamily="2" charset="0"/>
              </a:rPr>
              <a:t> </a:t>
            </a:r>
            <a:r>
              <a:rPr lang="en-ID" sz="1800" dirty="0" err="1">
                <a:latin typeface="Roboto" panose="02000000000000000000" pitchFamily="2" charset="0"/>
              </a:rPr>
              <a:t>apakay</a:t>
            </a:r>
            <a:r>
              <a:rPr lang="en-ID" sz="1800" dirty="0">
                <a:latin typeface="Roboto" panose="02000000000000000000" pitchFamily="2" charset="0"/>
              </a:rPr>
              <a:t> true </a:t>
            </a:r>
            <a:r>
              <a:rPr lang="en-ID" sz="1800" dirty="0" err="1">
                <a:latin typeface="Roboto" panose="02000000000000000000" pitchFamily="2" charset="0"/>
              </a:rPr>
              <a:t>atau</a:t>
            </a:r>
            <a:r>
              <a:rPr lang="en-ID" sz="1800" dirty="0">
                <a:latin typeface="Roboto" panose="02000000000000000000" pitchFamily="2" charset="0"/>
              </a:rPr>
              <a:t> false</a:t>
            </a:r>
          </a:p>
          <a:p>
            <a:pPr marL="342900" indent="-342900">
              <a:buFontTx/>
              <a:buChar char="-"/>
            </a:pP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80C5D-B6D8-48A2-90D7-98F8469B3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9" y="628258"/>
            <a:ext cx="6774823" cy="586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414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Tx/>
              <a:buChar char="-"/>
            </a:pPr>
            <a:r>
              <a:rPr lang="en-US" dirty="0" err="1"/>
              <a:t>Setelah</a:t>
            </a:r>
            <a:r>
              <a:rPr lang="en-US" dirty="0"/>
              <a:t> deploy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myBool</a:t>
            </a:r>
            <a:r>
              <a:rPr lang="en-US" dirty="0"/>
              <a:t> 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berisi</a:t>
            </a:r>
            <a:r>
              <a:rPr lang="en-US" dirty="0"/>
              <a:t> false </a:t>
            </a:r>
            <a:r>
              <a:rPr lang="en-US" dirty="0" err="1"/>
              <a:t>atau</a:t>
            </a:r>
            <a:r>
              <a:rPr lang="en-US" dirty="0"/>
              <a:t> true</a:t>
            </a:r>
          </a:p>
          <a:p>
            <a:pPr marL="342900" indent="-342900">
              <a:buFontTx/>
              <a:buChar char="-"/>
            </a:pPr>
            <a:r>
              <a:rPr lang="en-US" dirty="0"/>
              <a:t>Jika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isikan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kata true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setMyBool</a:t>
            </a:r>
            <a:r>
              <a:rPr lang="en-US" dirty="0"/>
              <a:t> dan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myBool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di </a:t>
            </a:r>
            <a:r>
              <a:rPr lang="en-US" dirty="0" err="1"/>
              <a:t>bawah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</a:t>
            </a:r>
          </a:p>
          <a:p>
            <a:r>
              <a:rPr lang="en-US" dirty="0"/>
              <a:t>Jadi pada operator Boolean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operator </a:t>
            </a:r>
            <a:r>
              <a:rPr lang="en-US" dirty="0" err="1"/>
              <a:t>standar</a:t>
            </a:r>
            <a:r>
              <a:rPr lang="en-US" dirty="0"/>
              <a:t> yang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inginkan</a:t>
            </a:r>
            <a:r>
              <a:rPr lang="en-US" dirty="0"/>
              <a:t> “ Operator:!(</a:t>
            </a:r>
            <a:r>
              <a:rPr lang="en-US" dirty="0" err="1"/>
              <a:t>negasi</a:t>
            </a:r>
            <a:r>
              <a:rPr lang="en-US" dirty="0"/>
              <a:t> </a:t>
            </a:r>
            <a:r>
              <a:rPr lang="en-US" dirty="0" err="1"/>
              <a:t>logis</a:t>
            </a:r>
            <a:r>
              <a:rPr lang="en-US" dirty="0"/>
              <a:t>),&amp;&amp;(</a:t>
            </a:r>
            <a:r>
              <a:rPr lang="en-US" dirty="0" err="1"/>
              <a:t>logis</a:t>
            </a:r>
            <a:r>
              <a:rPr lang="en-US" dirty="0"/>
              <a:t> </a:t>
            </a:r>
            <a:r>
              <a:rPr lang="en-US" dirty="0" err="1"/>
              <a:t>konjungsi</a:t>
            </a:r>
            <a:r>
              <a:rPr lang="en-US" dirty="0"/>
              <a:t>,”dan”),||(</a:t>
            </a:r>
            <a:r>
              <a:rPr lang="en-US" dirty="0" err="1"/>
              <a:t>disjungsi</a:t>
            </a:r>
            <a:r>
              <a:rPr lang="en-US" dirty="0"/>
              <a:t> </a:t>
            </a:r>
            <a:r>
              <a:rPr lang="en-US" dirty="0" err="1"/>
              <a:t>logis</a:t>
            </a:r>
            <a:r>
              <a:rPr lang="en-US" dirty="0"/>
              <a:t>,”</a:t>
            </a:r>
            <a:r>
              <a:rPr lang="en-US" dirty="0" err="1"/>
              <a:t>atau</a:t>
            </a:r>
            <a:r>
              <a:rPr lang="en-US" dirty="0"/>
              <a:t>”),==(</a:t>
            </a:r>
            <a:r>
              <a:rPr lang="en-US" dirty="0" err="1"/>
              <a:t>persamaan</a:t>
            </a:r>
            <a:r>
              <a:rPr lang="en-US" dirty="0"/>
              <a:t>),!=(</a:t>
            </a:r>
            <a:r>
              <a:rPr lang="en-US" dirty="0" err="1"/>
              <a:t>ketidaksetaraan</a:t>
            </a:r>
            <a:r>
              <a:rPr lang="en-US" dirty="0"/>
              <a:t>). 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D96F66-910E-49C2-BE74-1D83ADD9A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277" y="1068971"/>
            <a:ext cx="2600688" cy="18671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9EFE41-00DD-4A48-B3E7-403656429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81" y="3379941"/>
            <a:ext cx="2667372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75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682" y="1114691"/>
            <a:ext cx="9724592" cy="514445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Overflow dan underflow</a:t>
            </a:r>
          </a:p>
          <a:p>
            <a:r>
              <a:rPr lang="en-ID" dirty="0"/>
              <a:t>	Pada </a:t>
            </a:r>
            <a:r>
              <a:rPr lang="en-ID" dirty="0" err="1"/>
              <a:t>versi</a:t>
            </a:r>
            <a:r>
              <a:rPr lang="en-ID" dirty="0"/>
              <a:t> Solidity </a:t>
            </a:r>
            <a:r>
              <a:rPr lang="en-ID" dirty="0" err="1"/>
              <a:t>sebelumnya</a:t>
            </a:r>
            <a:r>
              <a:rPr lang="en-ID" dirty="0"/>
              <a:t> (</a:t>
            </a:r>
            <a:r>
              <a:rPr lang="en-ID" dirty="0" err="1"/>
              <a:t>sebelumnya</a:t>
            </a:r>
            <a:r>
              <a:rPr lang="en-ID" dirty="0"/>
              <a:t> Solidity 0.8.x)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dirty="0" err="1"/>
              <a:t>bilangan</a:t>
            </a:r>
            <a:r>
              <a:rPr lang="en-ID" dirty="0"/>
              <a:t> </a:t>
            </a:r>
            <a:r>
              <a:rPr lang="en-ID" dirty="0" err="1"/>
              <a:t>bulat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otomatis</a:t>
            </a:r>
            <a:r>
              <a:rPr lang="en-ID" dirty="0"/>
              <a:t> </a:t>
            </a:r>
            <a:r>
              <a:rPr lang="en-ID" dirty="0" err="1"/>
              <a:t>berguling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angka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rendah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tinggi</a:t>
            </a:r>
            <a:r>
              <a:rPr lang="en-ID" dirty="0"/>
              <a:t>. Jika</a:t>
            </a:r>
          </a:p>
          <a:p>
            <a:r>
              <a:rPr lang="en-ID" dirty="0" err="1"/>
              <a:t>anda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mengurangi</a:t>
            </a:r>
            <a:r>
              <a:rPr lang="en-ID" dirty="0"/>
              <a:t> 0 </a:t>
            </a:r>
            <a:r>
              <a:rPr lang="en-ID" dirty="0" err="1"/>
              <a:t>dengan</a:t>
            </a:r>
            <a:r>
              <a:rPr lang="en-ID" dirty="0"/>
              <a:t> 1 (0-1) pada </a:t>
            </a:r>
            <a:r>
              <a:rPr lang="en-ID" dirty="0" err="1"/>
              <a:t>bilangan</a:t>
            </a:r>
            <a:r>
              <a:rPr lang="en-ID" dirty="0"/>
              <a:t> </a:t>
            </a:r>
            <a:r>
              <a:rPr lang="en-ID" dirty="0" err="1"/>
              <a:t>bulat</a:t>
            </a:r>
            <a:r>
              <a:rPr lang="en-ID" dirty="0"/>
              <a:t> yang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ditandatangani</a:t>
            </a:r>
            <a:r>
              <a:rPr lang="en-ID" dirty="0"/>
              <a:t>, </a:t>
            </a:r>
            <a:r>
              <a:rPr lang="en-ID" dirty="0" err="1"/>
              <a:t>hasilnya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-1,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kesalahan</a:t>
            </a:r>
            <a:r>
              <a:rPr lang="en-ID" dirty="0"/>
              <a:t>, </a:t>
            </a:r>
            <a:r>
              <a:rPr lang="en-ID" dirty="0" err="1"/>
              <a:t>hasilnya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sederhana</a:t>
            </a:r>
            <a:r>
              <a:rPr lang="en-ID" dirty="0"/>
              <a:t>:</a:t>
            </a:r>
          </a:p>
          <a:p>
            <a:r>
              <a:rPr lang="en-ID" dirty="0"/>
              <a:t>MAX(</a:t>
            </a:r>
            <a:r>
              <a:rPr lang="en-ID" dirty="0" err="1"/>
              <a:t>Uint</a:t>
            </a:r>
            <a:r>
              <a:rPr lang="en-ID" dirty="0"/>
              <a:t>).</a:t>
            </a:r>
          </a:p>
          <a:p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saya</a:t>
            </a:r>
            <a:r>
              <a:rPr lang="en-ID" dirty="0"/>
              <a:t> </a:t>
            </a:r>
            <a:r>
              <a:rPr lang="en-ID" dirty="0" err="1"/>
              <a:t>ingin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uint8. Kami </a:t>
            </a:r>
            <a:r>
              <a:rPr lang="en-ID" dirty="0" err="1"/>
              <a:t>belum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jenis</a:t>
            </a:r>
            <a:r>
              <a:rPr lang="en-ID" dirty="0"/>
              <a:t> </a:t>
            </a:r>
            <a:r>
              <a:rPr lang="en-ID" dirty="0" err="1"/>
              <a:t>uint</a:t>
            </a:r>
            <a:r>
              <a:rPr lang="en-ID" dirty="0"/>
              <a:t> yang </a:t>
            </a:r>
            <a:r>
              <a:rPr lang="en-ID" dirty="0" err="1"/>
              <a:t>berbeda</a:t>
            </a:r>
            <a:r>
              <a:rPr lang="en-ID" dirty="0"/>
              <a:t>.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contoh</a:t>
            </a:r>
            <a:r>
              <a:rPr lang="en-ID" dirty="0"/>
              <a:t> kami </a:t>
            </a:r>
            <a:r>
              <a:rPr lang="en-ID" dirty="0" err="1"/>
              <a:t>sebelumnya</a:t>
            </a:r>
            <a:r>
              <a:rPr lang="en-ID" dirty="0"/>
              <a:t> </a:t>
            </a:r>
            <a:r>
              <a:rPr lang="en-ID" dirty="0" err="1"/>
              <a:t>bekerja</a:t>
            </a:r>
            <a:r>
              <a:rPr lang="en-ID" dirty="0"/>
              <a:t> </a:t>
            </a:r>
            <a:r>
              <a:rPr lang="en-ID" dirty="0" err="1"/>
              <a:t>dengan</a:t>
            </a:r>
            <a:endParaRPr lang="en-ID" dirty="0"/>
          </a:p>
          <a:p>
            <a:r>
              <a:rPr lang="en-ID" dirty="0"/>
              <a:t>uint256, </a:t>
            </a:r>
            <a:r>
              <a:rPr lang="en-ID" dirty="0" err="1"/>
              <a:t>tapi</a:t>
            </a:r>
            <a:r>
              <a:rPr lang="en-ID" dirty="0"/>
              <a:t> </a:t>
            </a:r>
            <a:r>
              <a:rPr lang="en-ID" dirty="0" err="1"/>
              <a:t>bersabarlah</a:t>
            </a:r>
            <a:r>
              <a:rPr lang="en-ID" dirty="0"/>
              <a:t> </a:t>
            </a:r>
            <a:r>
              <a:rPr lang="en-ID" dirty="0" err="1"/>
              <a:t>sebentar</a:t>
            </a:r>
            <a:r>
              <a:rPr lang="en-ID" dirty="0"/>
              <a:t>. Uint8 </a:t>
            </a:r>
            <a:r>
              <a:rPr lang="en-ID" dirty="0" err="1"/>
              <a:t>mulai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0 </a:t>
            </a:r>
            <a:r>
              <a:rPr lang="en-ID" dirty="0" err="1"/>
              <a:t>hingga</a:t>
            </a:r>
            <a:r>
              <a:rPr lang="en-ID" dirty="0"/>
              <a:t> 2^8 - 1. </a:t>
            </a:r>
            <a:r>
              <a:rPr lang="en-ID" dirty="0" err="1"/>
              <a:t>Dengan</a:t>
            </a:r>
            <a:r>
              <a:rPr lang="en-ID" dirty="0"/>
              <a:t> kata lain: uint8 </a:t>
            </a:r>
            <a:r>
              <a:rPr lang="en-ID" dirty="0" err="1"/>
              <a:t>berkisar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0 </a:t>
            </a:r>
            <a:r>
              <a:rPr lang="en-ID" dirty="0" err="1"/>
              <a:t>hingga</a:t>
            </a:r>
            <a:r>
              <a:rPr lang="en-ID" dirty="0"/>
              <a:t> 255. Jika Anda</a:t>
            </a:r>
          </a:p>
          <a:p>
            <a:r>
              <a:rPr lang="en-ID" dirty="0" err="1"/>
              <a:t>kenaikan</a:t>
            </a:r>
            <a:r>
              <a:rPr lang="en-ID" dirty="0"/>
              <a:t> 255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otomatis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0, </a:t>
            </a:r>
            <a:r>
              <a:rPr lang="en-ID" dirty="0" err="1"/>
              <a:t>jika</a:t>
            </a:r>
            <a:r>
              <a:rPr lang="en-ID" dirty="0"/>
              <a:t> Anda </a:t>
            </a:r>
            <a:r>
              <a:rPr lang="en-ID" dirty="0" err="1"/>
              <a:t>mengurangi</a:t>
            </a:r>
            <a:r>
              <a:rPr lang="en-ID" dirty="0"/>
              <a:t> 0, </a:t>
            </a:r>
            <a:r>
              <a:rPr lang="en-ID" dirty="0" err="1"/>
              <a:t>itu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255.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 </a:t>
            </a:r>
            <a:r>
              <a:rPr lang="en-ID" dirty="0" err="1"/>
              <a:t>peringatan</a:t>
            </a:r>
            <a:r>
              <a:rPr lang="en-ID" dirty="0"/>
              <a:t>,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 </a:t>
            </a:r>
            <a:r>
              <a:rPr lang="en-ID" dirty="0" err="1"/>
              <a:t>kesalahan</a:t>
            </a:r>
            <a:r>
              <a:rPr lang="en-ID" dirty="0"/>
              <a:t>. </a:t>
            </a:r>
            <a:r>
              <a:rPr lang="en-ID" dirty="0" err="1"/>
              <a:t>Misalnya</a:t>
            </a:r>
            <a:r>
              <a:rPr lang="en-ID" dirty="0"/>
              <a:t>, </a:t>
            </a:r>
            <a:r>
              <a:rPr lang="en-ID" dirty="0" err="1"/>
              <a:t>ini</a:t>
            </a:r>
            <a:endParaRPr lang="en-ID" dirty="0"/>
          </a:p>
          <a:p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masalah</a:t>
            </a:r>
            <a:r>
              <a:rPr lang="en-ID" dirty="0"/>
              <a:t>, </a:t>
            </a:r>
            <a:r>
              <a:rPr lang="en-ID" dirty="0" err="1"/>
              <a:t>jika</a:t>
            </a:r>
            <a:r>
              <a:rPr lang="en-ID" dirty="0"/>
              <a:t> Anda </a:t>
            </a:r>
            <a:r>
              <a:rPr lang="en-ID" dirty="0" err="1"/>
              <a:t>menyimpan</a:t>
            </a:r>
            <a:r>
              <a:rPr lang="en-ID" dirty="0"/>
              <a:t> token-balance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variabel</a:t>
            </a:r>
            <a:r>
              <a:rPr lang="en-ID" dirty="0"/>
              <a:t> dan </a:t>
            </a:r>
            <a:r>
              <a:rPr lang="en-ID" dirty="0" err="1"/>
              <a:t>menguranginya</a:t>
            </a:r>
            <a:r>
              <a:rPr lang="en-ID" dirty="0"/>
              <a:t> </a:t>
            </a:r>
            <a:r>
              <a:rPr lang="en-ID" dirty="0" err="1"/>
              <a:t>tanpa</a:t>
            </a:r>
            <a:r>
              <a:rPr lang="en-ID" dirty="0"/>
              <a:t> </a:t>
            </a:r>
            <a:r>
              <a:rPr lang="en-ID" dirty="0" err="1"/>
              <a:t>memeriksa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1722565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file </a:t>
            </a:r>
            <a:r>
              <a:rPr lang="en-US" dirty="0" err="1"/>
              <a:t>baru</a:t>
            </a:r>
            <a:r>
              <a:rPr lang="en-US" dirty="0"/>
              <a:t>,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berisi</a:t>
            </a:r>
            <a:r>
              <a:rPr lang="en-US" dirty="0"/>
              <a:t> syntax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.</a:t>
            </a:r>
          </a:p>
          <a:p>
            <a:pPr marL="342900" indent="-342900">
              <a:buFontTx/>
              <a:buChar char="-"/>
            </a:pPr>
            <a:r>
              <a:rPr lang="en-ID" dirty="0"/>
              <a:t>Lalu </a:t>
            </a:r>
            <a:r>
              <a:rPr lang="en-ID" dirty="0" err="1"/>
              <a:t>kita</a:t>
            </a:r>
            <a:r>
              <a:rPr lang="en-ID" dirty="0"/>
              <a:t> deploy dan </a:t>
            </a:r>
            <a:r>
              <a:rPr lang="en-ID" dirty="0" err="1"/>
              <a:t>apa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nya</a:t>
            </a:r>
            <a:r>
              <a:rPr lang="en-ID" dirty="0"/>
              <a:t> </a:t>
            </a:r>
            <a:r>
              <a:rPr lang="en-ID" dirty="0" err="1"/>
              <a:t>saat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memanggil</a:t>
            </a:r>
            <a:r>
              <a:rPr lang="en-ID" dirty="0"/>
              <a:t> </a:t>
            </a:r>
            <a:r>
              <a:rPr lang="en-ID" dirty="0" err="1"/>
              <a:t>penurunan</a:t>
            </a:r>
            <a:r>
              <a:rPr lang="en-ID" dirty="0"/>
              <a:t> </a:t>
            </a:r>
            <a:r>
              <a:rPr lang="en-ID" dirty="0" err="1"/>
              <a:t>maka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awal</a:t>
            </a:r>
            <a:r>
              <a:rPr lang="en-ID" dirty="0"/>
              <a:t> </a:t>
            </a:r>
            <a:r>
              <a:rPr lang="en-ID" dirty="0" err="1"/>
              <a:t>nya</a:t>
            </a:r>
            <a:r>
              <a:rPr lang="en-ID" dirty="0"/>
              <a:t> “myUint8 </a:t>
            </a:r>
            <a:r>
              <a:rPr lang="en-ID" dirty="0" err="1"/>
              <a:t>adalah</a:t>
            </a:r>
            <a:r>
              <a:rPr lang="en-ID" dirty="0"/>
              <a:t> 0:”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83CAA8-E83D-4704-8B85-E74349B8B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25" y="1155929"/>
            <a:ext cx="6128546" cy="27912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2174D1-F9D8-447B-B615-4C07672A5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712" y="4087143"/>
            <a:ext cx="2610214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762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5. Lalu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etherium</a:t>
            </a:r>
            <a:r>
              <a:rPr lang="en-US" dirty="0"/>
              <a:t> network dan </a:t>
            </a: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dirty="0" err="1"/>
              <a:t>goerli</a:t>
            </a:r>
            <a:r>
              <a:rPr lang="en-US" dirty="0"/>
              <a:t> test network </a:t>
            </a:r>
          </a:p>
          <a:p>
            <a:r>
              <a:rPr lang="en-US" dirty="0"/>
              <a:t>6.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buy,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test faucet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509902-1F56-46C8-A29F-30FE7A5A1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64" y="142272"/>
            <a:ext cx="2149795" cy="36092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7955F5-13BD-44DC-9F92-52A700226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097" y="142272"/>
            <a:ext cx="2149795" cy="36092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6E6E3E-30D0-4AE4-B258-D305413BE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877" y="3318654"/>
            <a:ext cx="2293049" cy="323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087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-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decrement </a:t>
            </a:r>
            <a:r>
              <a:rPr lang="en-US" dirty="0" err="1"/>
              <a:t>ini</a:t>
            </a:r>
            <a:r>
              <a:rPr lang="en-US" dirty="0"/>
              <a:t> pada myUint8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berkurang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in.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berjalan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sempurna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myUint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“255:”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F46572-BDA9-4FE5-ADBA-939C9431B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146" y="1266523"/>
            <a:ext cx="2619741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028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Lalu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solidity 0.8 difference, dan </a:t>
            </a:r>
            <a:r>
              <a:rPr lang="en-US" dirty="0" err="1"/>
              <a:t>koodingan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di </a:t>
            </a:r>
            <a:r>
              <a:rPr lang="en-US" dirty="0" err="1"/>
              <a:t>gambar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Lalu </a:t>
            </a:r>
            <a:r>
              <a:rPr lang="en-US" dirty="0" err="1"/>
              <a:t>kita</a:t>
            </a:r>
            <a:r>
              <a:rPr lang="en-US" dirty="0"/>
              <a:t> deploy dan </a:t>
            </a:r>
            <a:r>
              <a:rPr lang="en-US" dirty="0" err="1"/>
              <a:t>klik</a:t>
            </a:r>
            <a:r>
              <a:rPr lang="en-US" dirty="0"/>
              <a:t> decrement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 pada </a:t>
            </a:r>
            <a:r>
              <a:rPr lang="en-US" dirty="0" err="1"/>
              <a:t>gambar</a:t>
            </a:r>
            <a:r>
              <a:rPr lang="en-US" dirty="0"/>
              <a:t> di </a:t>
            </a:r>
            <a:r>
              <a:rPr lang="en-US" dirty="0" err="1"/>
              <a:t>bawahnya</a:t>
            </a:r>
            <a:r>
              <a:rPr lang="en-US" dirty="0"/>
              <a:t> 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844439-066B-4002-B627-595DC7DDC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89" y="819493"/>
            <a:ext cx="4507597" cy="2867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8671B5-022E-4C4C-BE19-965259701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399" y="4507221"/>
            <a:ext cx="8308824" cy="218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7366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eror</a:t>
            </a:r>
            <a:r>
              <a:rPr lang="en-US" dirty="0"/>
              <a:t> </a:t>
            </a:r>
            <a:r>
              <a:rPr lang="en-US" dirty="0" err="1"/>
              <a:t>dikarenakan</a:t>
            </a:r>
            <a:r>
              <a:rPr lang="en-US" dirty="0"/>
              <a:t> pada variable “myUint8”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tetap</a:t>
            </a:r>
            <a:r>
              <a:rPr lang="en-US" dirty="0"/>
              <a:t> 0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roll </a:t>
            </a:r>
            <a:r>
              <a:rPr lang="en-US" dirty="0" err="1"/>
              <a:t>lagi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Jadi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ubah</a:t>
            </a:r>
            <a:r>
              <a:rPr lang="en-US" dirty="0"/>
              <a:t> </a:t>
            </a:r>
            <a:r>
              <a:rPr lang="en-US" dirty="0" err="1"/>
              <a:t>lagi</a:t>
            </a:r>
            <a:r>
              <a:rPr lang="en-US" dirty="0"/>
              <a:t> </a:t>
            </a:r>
            <a:r>
              <a:rPr lang="en-US" dirty="0" err="1"/>
              <a:t>koodingan</a:t>
            </a:r>
            <a:r>
              <a:rPr lang="en-US" dirty="0"/>
              <a:t> agar </a:t>
            </a:r>
            <a:r>
              <a:rPr lang="en-US" dirty="0" err="1"/>
              <a:t>dapat</a:t>
            </a:r>
            <a:r>
              <a:rPr lang="en-US" dirty="0"/>
              <a:t> roll dan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tanda</a:t>
            </a:r>
            <a:r>
              <a:rPr lang="en-US" dirty="0"/>
              <a:t> </a:t>
            </a:r>
            <a:r>
              <a:rPr lang="en-US" dirty="0" err="1"/>
              <a:t>silang</a:t>
            </a:r>
            <a:r>
              <a:rPr lang="en-US" dirty="0"/>
              <a:t> </a:t>
            </a:r>
            <a:r>
              <a:rPr lang="en-US" dirty="0" err="1"/>
              <a:t>lagi</a:t>
            </a:r>
            <a:r>
              <a:rPr lang="en-US" dirty="0"/>
              <a:t>, syntax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di </a:t>
            </a:r>
            <a:r>
              <a:rPr lang="en-US" dirty="0" err="1"/>
              <a:t>bawah</a:t>
            </a:r>
            <a:r>
              <a:rPr lang="en-US" dirty="0"/>
              <a:t>.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4BC5ED-00CE-4DA9-B877-99161DBB8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81" y="776109"/>
            <a:ext cx="2715004" cy="2076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1C9B36-06C4-4C61-B40B-4C5D8CA79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39" y="3327028"/>
            <a:ext cx="6067092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784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-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decrement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myUint8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menghasilkan</a:t>
            </a:r>
            <a:r>
              <a:rPr lang="en-US" dirty="0"/>
              <a:t> “0:uint8:255”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8B8BB8-63E3-4D06-983D-78ED82E58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924" y="1114691"/>
            <a:ext cx="2876951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863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383" y="1114691"/>
            <a:ext cx="11025935" cy="514445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Address types</a:t>
            </a:r>
          </a:p>
          <a:p>
            <a:r>
              <a:rPr lang="en-ID" dirty="0"/>
              <a:t>Satu </a:t>
            </a:r>
            <a:r>
              <a:rPr lang="en-ID" dirty="0" err="1"/>
              <a:t>tipe</a:t>
            </a:r>
            <a:r>
              <a:rPr lang="en-ID" dirty="0"/>
              <a:t>, yang sangat </a:t>
            </a:r>
            <a:r>
              <a:rPr lang="en-ID" dirty="0" err="1"/>
              <a:t>spesifik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Ethereum dan Solidity,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tipe</a:t>
            </a:r>
            <a:r>
              <a:rPr lang="en-ID" dirty="0"/>
              <a:t> "</a:t>
            </a:r>
            <a:r>
              <a:rPr lang="en-ID" dirty="0" err="1"/>
              <a:t>alamat</a:t>
            </a:r>
            <a:r>
              <a:rPr lang="en-ID" dirty="0"/>
              <a:t>".</a:t>
            </a:r>
          </a:p>
          <a:p>
            <a:r>
              <a:rPr lang="en-ID" dirty="0"/>
              <a:t>Ethereum </a:t>
            </a:r>
            <a:r>
              <a:rPr lang="en-ID" dirty="0" err="1"/>
              <a:t>mendukung</a:t>
            </a:r>
            <a:r>
              <a:rPr lang="en-ID" dirty="0"/>
              <a:t> transfer Eter dan </a:t>
            </a:r>
            <a:r>
              <a:rPr lang="en-ID" dirty="0" err="1"/>
              <a:t>komunikasi</a:t>
            </a:r>
            <a:r>
              <a:rPr lang="en-ID" dirty="0"/>
              <a:t> </a:t>
            </a:r>
            <a:r>
              <a:rPr lang="en-ID" dirty="0" err="1"/>
              <a:t>antara</a:t>
            </a:r>
            <a:r>
              <a:rPr lang="en-ID" dirty="0"/>
              <a:t> </a:t>
            </a:r>
            <a:r>
              <a:rPr lang="en-ID" dirty="0" err="1"/>
              <a:t>Kontrak</a:t>
            </a:r>
            <a:r>
              <a:rPr lang="en-ID" dirty="0"/>
              <a:t> </a:t>
            </a:r>
            <a:r>
              <a:rPr lang="en-ID" dirty="0" err="1"/>
              <a:t>Cerdas</a:t>
            </a:r>
            <a:r>
              <a:rPr lang="en-ID" dirty="0"/>
              <a:t>. </a:t>
            </a:r>
            <a:r>
              <a:rPr lang="en-ID" dirty="0" err="1"/>
              <a:t>Mereka</a:t>
            </a:r>
            <a:r>
              <a:rPr lang="en-ID" dirty="0"/>
              <a:t> </a:t>
            </a:r>
            <a:r>
              <a:rPr lang="en-ID" dirty="0" err="1"/>
              <a:t>tinggal</a:t>
            </a:r>
            <a:r>
              <a:rPr lang="en-ID" dirty="0"/>
              <a:t> di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dirty="0" err="1"/>
              <a:t>alamat</a:t>
            </a:r>
            <a:r>
              <a:rPr lang="en-ID" dirty="0"/>
              <a:t>. Alamat</a:t>
            </a:r>
          </a:p>
          <a:p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disimpan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Kontrak</a:t>
            </a:r>
            <a:r>
              <a:rPr lang="en-ID" dirty="0"/>
              <a:t> </a:t>
            </a:r>
            <a:r>
              <a:rPr lang="en-ID" dirty="0" err="1"/>
              <a:t>Cerdas</a:t>
            </a:r>
            <a:r>
              <a:rPr lang="en-ID" dirty="0"/>
              <a:t> dan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mentransfer</a:t>
            </a:r>
            <a:r>
              <a:rPr lang="en-ID" dirty="0"/>
              <a:t> Eter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Kontrak</a:t>
            </a:r>
            <a:r>
              <a:rPr lang="en-ID" dirty="0"/>
              <a:t> </a:t>
            </a:r>
            <a:r>
              <a:rPr lang="en-ID" dirty="0" err="1"/>
              <a:t>Cerdas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alamat</a:t>
            </a:r>
            <a:r>
              <a:rPr lang="en-ID" dirty="0"/>
              <a:t> yang </a:t>
            </a:r>
            <a:r>
              <a:rPr lang="en-ID" dirty="0" err="1"/>
              <a:t>disimpan</a:t>
            </a:r>
            <a:r>
              <a:rPr lang="en-ID" dirty="0"/>
              <a:t> di a</a:t>
            </a:r>
          </a:p>
          <a:p>
            <a:r>
              <a:rPr lang="en-ID" dirty="0" err="1"/>
              <a:t>variabel</a:t>
            </a:r>
            <a:r>
              <a:rPr lang="en-ID" dirty="0"/>
              <a:t>.</a:t>
            </a:r>
          </a:p>
          <a:p>
            <a:r>
              <a:rPr lang="en-ID" dirty="0"/>
              <a:t>Di </a:t>
            </a:r>
            <a:r>
              <a:rPr lang="en-ID" dirty="0" err="1"/>
              <a:t>situlah</a:t>
            </a:r>
            <a:r>
              <a:rPr lang="en-ID" dirty="0"/>
              <a:t> </a:t>
            </a:r>
            <a:r>
              <a:rPr lang="en-ID" dirty="0" err="1"/>
              <a:t>variabel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alamat</a:t>
            </a:r>
            <a:r>
              <a:rPr lang="en-ID" dirty="0"/>
              <a:t> </a:t>
            </a:r>
            <a:r>
              <a:rPr lang="en-ID" dirty="0" err="1"/>
              <a:t>tipe</a:t>
            </a:r>
            <a:r>
              <a:rPr lang="en-ID" dirty="0"/>
              <a:t> </a:t>
            </a:r>
            <a:r>
              <a:rPr lang="en-ID" dirty="0" err="1"/>
              <a:t>masuk</a:t>
            </a:r>
            <a:r>
              <a:rPr lang="en-ID" dirty="0"/>
              <a:t>.</a:t>
            </a:r>
          </a:p>
          <a:p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umum</a:t>
            </a:r>
            <a:r>
              <a:rPr lang="en-ID" dirty="0"/>
              <a:t>, </a:t>
            </a:r>
            <a:r>
              <a:rPr lang="en-ID" dirty="0" err="1"/>
              <a:t>variabel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alamat</a:t>
            </a:r>
            <a:r>
              <a:rPr lang="en-ID" dirty="0"/>
              <a:t> </a:t>
            </a:r>
            <a:r>
              <a:rPr lang="en-ID" dirty="0" err="1"/>
              <a:t>tipe</a:t>
            </a:r>
            <a:r>
              <a:rPr lang="en-ID" dirty="0"/>
              <a:t> </a:t>
            </a:r>
            <a:r>
              <a:rPr lang="en-ID" dirty="0" err="1"/>
              <a:t>menampung</a:t>
            </a:r>
            <a:r>
              <a:rPr lang="en-ID" dirty="0"/>
              <a:t> 20 byte. </a:t>
            </a:r>
            <a:r>
              <a:rPr lang="en-ID" dirty="0" err="1"/>
              <a:t>Itu</a:t>
            </a:r>
            <a:r>
              <a:rPr lang="en-ID" dirty="0"/>
              <a:t> </a:t>
            </a:r>
            <a:r>
              <a:rPr lang="en-ID" dirty="0" err="1"/>
              <a:t>semua</a:t>
            </a:r>
            <a:r>
              <a:rPr lang="en-ID" dirty="0"/>
              <a:t> yang </a:t>
            </a:r>
            <a:r>
              <a:rPr lang="en-ID" dirty="0" err="1"/>
              <a:t>terjadi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internal. Mari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lihat</a:t>
            </a:r>
            <a:r>
              <a:rPr lang="en-ID" dirty="0"/>
              <a:t> </a:t>
            </a:r>
            <a:r>
              <a:rPr lang="en-ID" dirty="0" err="1"/>
              <a:t>apa</a:t>
            </a:r>
            <a:r>
              <a:rPr lang="en-ID" dirty="0"/>
              <a:t> yang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lakukan</a:t>
            </a:r>
            <a:r>
              <a:rPr lang="en-ID" dirty="0"/>
              <a:t> </a:t>
            </a:r>
            <a:r>
              <a:rPr lang="en-ID" dirty="0" err="1"/>
              <a:t>dengan</a:t>
            </a:r>
            <a:endParaRPr lang="en-ID" dirty="0"/>
          </a:p>
          <a:p>
            <a:r>
              <a:rPr lang="en-ID" dirty="0" err="1"/>
              <a:t>Soliditas</a:t>
            </a:r>
            <a:r>
              <a:rPr lang="en-ID" dirty="0"/>
              <a:t> dan </a:t>
            </a:r>
            <a:r>
              <a:rPr lang="en-ID" dirty="0" err="1"/>
              <a:t>alamat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38859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Langkah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file </a:t>
            </a:r>
            <a:r>
              <a:rPr lang="en-US" dirty="0" err="1"/>
              <a:t>dengan</a:t>
            </a:r>
            <a:r>
              <a:rPr lang="en-US" dirty="0"/>
              <a:t> syntax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berikut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ID" dirty="0"/>
              <a:t>Lalu </a:t>
            </a:r>
            <a:r>
              <a:rPr lang="en-ID" dirty="0" err="1"/>
              <a:t>kita</a:t>
            </a:r>
            <a:r>
              <a:rPr lang="en-ID" dirty="0"/>
              <a:t> deploy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menghasilkan</a:t>
            </a:r>
            <a:r>
              <a:rPr lang="en-ID" dirty="0"/>
              <a:t> </a:t>
            </a:r>
            <a:r>
              <a:rPr lang="en-ID" dirty="0" err="1"/>
              <a:t>gambar</a:t>
            </a:r>
            <a:r>
              <a:rPr lang="en-ID" dirty="0"/>
              <a:t> </a:t>
            </a:r>
            <a:r>
              <a:rPr lang="en-ID" dirty="0" err="1"/>
              <a:t>dibawah</a:t>
            </a:r>
            <a:r>
              <a:rPr lang="en-ID" dirty="0"/>
              <a:t> </a:t>
            </a:r>
            <a:r>
              <a:rPr lang="en-ID" dirty="0" err="1"/>
              <a:t>nya</a:t>
            </a:r>
            <a:r>
              <a:rPr lang="en-ID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8622F2-4C0C-4A8F-BA1F-6DF8C5943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91" y="1114691"/>
            <a:ext cx="5879645" cy="30579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EB186-99A3-4EC4-B7CD-415CF2DBF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58" y="4288663"/>
            <a:ext cx="2705478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9189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282" y="1114691"/>
            <a:ext cx="9855992" cy="5144455"/>
          </a:xfrm>
        </p:spPr>
        <p:txBody>
          <a:bodyPr>
            <a:normAutofit fontScale="92500"/>
          </a:bodyPr>
          <a:lstStyle/>
          <a:p>
            <a:r>
              <a:rPr lang="en-US" dirty="0"/>
              <a:t>Ada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yang </a:t>
            </a:r>
            <a:r>
              <a:rPr lang="en-US" dirty="0" err="1"/>
              <a:t>benar-benar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dan </a:t>
            </a:r>
            <a:r>
              <a:rPr lang="en-US" dirty="0" err="1"/>
              <a:t>berbeda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Bahasa </a:t>
            </a:r>
            <a:r>
              <a:rPr lang="en-US" dirty="0" err="1"/>
              <a:t>pemoggramman</a:t>
            </a:r>
            <a:r>
              <a:rPr lang="en-US" dirty="0"/>
              <a:t> lain </a:t>
            </a:r>
            <a:r>
              <a:rPr lang="en-US" dirty="0" err="1"/>
              <a:t>yaitu</a:t>
            </a:r>
            <a:r>
              <a:rPr lang="en-US" dirty="0"/>
              <a:t> ;</a:t>
            </a:r>
          </a:p>
          <a:p>
            <a:r>
              <a:rPr lang="en-US" dirty="0"/>
              <a:t>1. Smart contract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disimpan</a:t>
            </a:r>
            <a:r>
              <a:rPr lang="en-US" dirty="0"/>
              <a:t> pada </a:t>
            </a:r>
            <a:r>
              <a:rPr lang="en-US" dirty="0" err="1"/>
              <a:t>alamat</a:t>
            </a:r>
            <a:r>
              <a:rPr lang="en-US" dirty="0"/>
              <a:t> </a:t>
            </a:r>
            <a:r>
              <a:rPr lang="en-US" dirty="0" err="1"/>
              <a:t>sendiri</a:t>
            </a:r>
            <a:endParaRPr lang="en-US" dirty="0"/>
          </a:p>
          <a:p>
            <a:r>
              <a:rPr lang="en-US" dirty="0"/>
              <a:t>2. Smart contract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menyimpan</a:t>
            </a:r>
            <a:r>
              <a:rPr lang="en-US" dirty="0"/>
              <a:t> </a:t>
            </a:r>
            <a:r>
              <a:rPr lang="en-US" dirty="0" err="1"/>
              <a:t>alamat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variable “</a:t>
            </a:r>
            <a:r>
              <a:rPr lang="en-US" dirty="0" err="1"/>
              <a:t>myaddress</a:t>
            </a:r>
            <a:r>
              <a:rPr lang="en-US" dirty="0"/>
              <a:t>” yang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alamat</a:t>
            </a:r>
            <a:r>
              <a:rPr lang="en-US" dirty="0"/>
              <a:t> </a:t>
            </a:r>
            <a:r>
              <a:rPr lang="en-US" dirty="0" err="1"/>
              <a:t>sendiri</a:t>
            </a:r>
            <a:r>
              <a:rPr lang="en-US" dirty="0"/>
              <a:t>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alamat</a:t>
            </a:r>
            <a:r>
              <a:rPr lang="en-US" dirty="0"/>
              <a:t> lain juga</a:t>
            </a:r>
          </a:p>
          <a:p>
            <a:r>
              <a:rPr lang="en-US" dirty="0"/>
              <a:t>3.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pada </a:t>
            </a:r>
            <a:r>
              <a:rPr lang="en-US" dirty="0" err="1"/>
              <a:t>blockhain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bersifat</a:t>
            </a:r>
            <a:r>
              <a:rPr lang="en-US" dirty="0"/>
              <a:t> public </a:t>
            </a:r>
            <a:r>
              <a:rPr lang="en-US" dirty="0" err="1"/>
              <a:t>jadi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mengambil</a:t>
            </a:r>
            <a:r>
              <a:rPr lang="en-US" dirty="0"/>
              <a:t> </a:t>
            </a:r>
            <a:r>
              <a:rPr lang="en-US" dirty="0" err="1"/>
              <a:t>saldo</a:t>
            </a:r>
            <a:r>
              <a:rPr lang="en-US" dirty="0"/>
              <a:t> </a:t>
            </a:r>
            <a:r>
              <a:rPr lang="en-US" dirty="0" err="1"/>
              <a:t>alamat</a:t>
            </a:r>
            <a:r>
              <a:rPr lang="en-US" dirty="0"/>
              <a:t> yang </a:t>
            </a:r>
            <a:r>
              <a:rPr lang="en-US" dirty="0" err="1"/>
              <a:t>disimpan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variable “</a:t>
            </a:r>
            <a:r>
              <a:rPr lang="en-US" dirty="0" err="1"/>
              <a:t>alamat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”</a:t>
            </a:r>
          </a:p>
          <a:p>
            <a:r>
              <a:rPr lang="en-US" dirty="0"/>
              <a:t>4. Pada smart contact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mentransfer</a:t>
            </a:r>
            <a:r>
              <a:rPr lang="en-US" dirty="0"/>
              <a:t> dana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alamatnya</a:t>
            </a:r>
            <a:r>
              <a:rPr lang="en-US" dirty="0"/>
              <a:t> </a:t>
            </a:r>
            <a:r>
              <a:rPr lang="en-US" dirty="0" err="1"/>
              <a:t>sendiri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alamat</a:t>
            </a:r>
            <a:r>
              <a:rPr lang="en-US" dirty="0"/>
              <a:t> lain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menstransfer</a:t>
            </a:r>
            <a:r>
              <a:rPr lang="en-US" dirty="0"/>
              <a:t> dana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alamat</a:t>
            </a:r>
            <a:r>
              <a:rPr lang="en-US" dirty="0"/>
              <a:t> lain </a:t>
            </a:r>
          </a:p>
          <a:p>
            <a:r>
              <a:rPr lang="en-US" dirty="0"/>
              <a:t>5.  </a:t>
            </a:r>
            <a:r>
              <a:rPr lang="en-US" dirty="0" err="1"/>
              <a:t>Menstransfer</a:t>
            </a:r>
            <a:r>
              <a:rPr lang="en-US" dirty="0"/>
              <a:t> ether pada </a:t>
            </a:r>
            <a:r>
              <a:rPr lang="en-US" dirty="0" err="1"/>
              <a:t>dasarnya</a:t>
            </a:r>
            <a:r>
              <a:rPr lang="en-US" dirty="0"/>
              <a:t> </a:t>
            </a:r>
            <a:r>
              <a:rPr lang="en-US" dirty="0" err="1"/>
              <a:t>berbeda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menstransfer</a:t>
            </a:r>
            <a:r>
              <a:rPr lang="en-US" dirty="0"/>
              <a:t> token ERC20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119125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copy link wallet </a:t>
            </a:r>
            <a:r>
              <a:rPr lang="en-US" dirty="0" err="1"/>
              <a:t>kita</a:t>
            </a:r>
            <a:r>
              <a:rPr lang="en-US" dirty="0"/>
              <a:t> </a:t>
            </a:r>
          </a:p>
          <a:p>
            <a:pPr marL="342900" indent="-342900">
              <a:buFontTx/>
              <a:buChar char="-"/>
            </a:pPr>
            <a:r>
              <a:rPr lang="en-US" dirty="0"/>
              <a:t>Lalu copy pada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setAddress</a:t>
            </a:r>
            <a:r>
              <a:rPr lang="en-US" dirty="0"/>
              <a:t>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setAddress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myAddress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getbalanceOfAccount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44CF21-57FC-4FC3-85AE-79D733C52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293" y="1114691"/>
            <a:ext cx="2629267" cy="8097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DE3AE0-A170-42BC-A366-90AB4CEAF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950" y="2056883"/>
            <a:ext cx="2695951" cy="2133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3B1D84-AF24-4760-AC84-2D0A03F01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188" y="4319047"/>
            <a:ext cx="2667372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8865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Maka</a:t>
            </a:r>
            <a:r>
              <a:rPr lang="en-US" dirty="0"/>
              <a:t> pada </a:t>
            </a:r>
            <a:r>
              <a:rPr lang="en-US" dirty="0" err="1"/>
              <a:t>Denominasi</a:t>
            </a:r>
            <a:r>
              <a:rPr lang="en-US" dirty="0"/>
              <a:t> </a:t>
            </a:r>
            <a:r>
              <a:rPr lang="en-US" dirty="0" err="1"/>
              <a:t>Etherium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wei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yang </a:t>
            </a:r>
            <a:r>
              <a:rPr lang="en-US" dirty="0" err="1"/>
              <a:t>terkecil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10^18 </a:t>
            </a:r>
            <a:r>
              <a:rPr lang="en-US" dirty="0" err="1"/>
              <a:t>wei</a:t>
            </a:r>
            <a:r>
              <a:rPr lang="en-US" dirty="0"/>
              <a:t> </a:t>
            </a:r>
          </a:p>
          <a:p>
            <a:r>
              <a:rPr lang="en-US" dirty="0"/>
              <a:t>Jadi </a:t>
            </a:r>
            <a:r>
              <a:rPr lang="en-US" dirty="0" err="1"/>
              <a:t>saldo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mirip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pada </a:t>
            </a:r>
            <a:r>
              <a:rPr lang="en-US" dirty="0" err="1"/>
              <a:t>gambar</a:t>
            </a:r>
            <a:r>
              <a:rPr lang="en-US" dirty="0"/>
              <a:t> di </a:t>
            </a:r>
            <a:r>
              <a:rPr lang="en-US" dirty="0" err="1"/>
              <a:t>samping</a:t>
            </a:r>
            <a:r>
              <a:rPr lang="en-US" dirty="0"/>
              <a:t> </a:t>
            </a:r>
            <a:r>
              <a:rPr lang="en-US" dirty="0" err="1"/>
              <a:t>sekitar</a:t>
            </a:r>
            <a:r>
              <a:rPr lang="en-US" dirty="0"/>
              <a:t> 99.999999-ether, </a:t>
            </a:r>
            <a:r>
              <a:rPr lang="en-US" dirty="0" err="1"/>
              <a:t>kenapa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100 ether di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ether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berasal</a:t>
            </a:r>
            <a:r>
              <a:rPr lang="en-US" dirty="0"/>
              <a:t> JavaScript VM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simulasi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memberi</a:t>
            </a:r>
            <a:r>
              <a:rPr lang="en-US" dirty="0"/>
              <a:t> 100 ether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di </a:t>
            </a:r>
            <a:r>
              <a:rPr lang="en-US" dirty="0" err="1"/>
              <a:t>mainkan</a:t>
            </a:r>
            <a:r>
              <a:rPr lang="en-US" dirty="0"/>
              <a:t> dan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biaya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pasti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gas-cost </a:t>
            </a:r>
            <a:r>
              <a:rPr lang="en-US" dirty="0" err="1"/>
              <a:t>nya</a:t>
            </a:r>
            <a:r>
              <a:rPr lang="en-US" dirty="0"/>
              <a:t>. </a:t>
            </a:r>
            <a:r>
              <a:rPr lang="en-US" dirty="0" err="1"/>
              <a:t>Biasa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sebutkan</a:t>
            </a:r>
            <a:r>
              <a:rPr lang="en-US" dirty="0"/>
              <a:t> </a:t>
            </a:r>
            <a:r>
              <a:rPr lang="en-US" dirty="0" err="1"/>
              <a:t>pajak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blockchain 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FE2AF-C9C0-4AC5-BDC4-2AA4D11BF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7174" y="1323241"/>
            <a:ext cx="7281214" cy="236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4951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042" y="1114691"/>
            <a:ext cx="9895232" cy="5144455"/>
          </a:xfrm>
        </p:spPr>
        <p:txBody>
          <a:bodyPr>
            <a:normAutofit/>
          </a:bodyPr>
          <a:lstStyle/>
          <a:p>
            <a:r>
              <a:rPr lang="en-US" dirty="0"/>
              <a:t>String Type</a:t>
            </a:r>
          </a:p>
          <a:p>
            <a:r>
              <a:rPr lang="en-ID" dirty="0"/>
              <a:t>String </a:t>
            </a:r>
            <a:r>
              <a:rPr lang="en-ID" dirty="0" err="1"/>
              <a:t>sebenarnya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Array, sangat </a:t>
            </a:r>
            <a:r>
              <a:rPr lang="en-ID" dirty="0" err="1"/>
              <a:t>mirip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array byte. Jika </a:t>
            </a:r>
            <a:r>
              <a:rPr lang="en-ID" dirty="0" err="1"/>
              <a:t>itu</a:t>
            </a:r>
            <a:r>
              <a:rPr lang="en-ID" dirty="0"/>
              <a:t> </a:t>
            </a:r>
            <a:r>
              <a:rPr lang="en-ID" dirty="0" err="1"/>
              <a:t>terdengar</a:t>
            </a:r>
            <a:r>
              <a:rPr lang="en-ID" dirty="0"/>
              <a:t> </a:t>
            </a:r>
            <a:r>
              <a:rPr lang="en-ID" dirty="0" err="1"/>
              <a:t>terlalu</a:t>
            </a:r>
            <a:r>
              <a:rPr lang="en-ID" dirty="0"/>
              <a:t> </a:t>
            </a:r>
            <a:r>
              <a:rPr lang="en-ID" dirty="0" err="1"/>
              <a:t>rumit</a:t>
            </a:r>
            <a:r>
              <a:rPr lang="en-ID" dirty="0"/>
              <a:t>, </a:t>
            </a:r>
            <a:r>
              <a:rPr lang="en-ID" dirty="0" err="1"/>
              <a:t>izinkan</a:t>
            </a:r>
            <a:r>
              <a:rPr lang="en-ID" dirty="0"/>
              <a:t> </a:t>
            </a:r>
            <a:r>
              <a:rPr lang="en-ID" dirty="0" err="1"/>
              <a:t>saya</a:t>
            </a:r>
            <a:r>
              <a:rPr lang="en-ID" dirty="0"/>
              <a:t> </a:t>
            </a:r>
            <a:r>
              <a:rPr lang="en-ID" dirty="0" err="1"/>
              <a:t>menguraikan</a:t>
            </a:r>
            <a:r>
              <a:rPr lang="en-ID" dirty="0"/>
              <a:t> </a:t>
            </a:r>
            <a:r>
              <a:rPr lang="en-ID" dirty="0" err="1"/>
              <a:t>beberapa</a:t>
            </a:r>
            <a:r>
              <a:rPr lang="en-ID" dirty="0"/>
              <a:t> </a:t>
            </a:r>
            <a:r>
              <a:rPr lang="en-ID" dirty="0" err="1"/>
              <a:t>kebiasaan</a:t>
            </a:r>
            <a:r>
              <a:rPr lang="en-ID" dirty="0"/>
              <a:t> </a:t>
            </a:r>
            <a:r>
              <a:rPr lang="en-ID" dirty="0" err="1"/>
              <a:t>untuk</a:t>
            </a:r>
            <a:endParaRPr lang="en-ID" dirty="0"/>
          </a:p>
          <a:p>
            <a:r>
              <a:rPr lang="en-ID" dirty="0"/>
              <a:t>Anda yang </a:t>
            </a:r>
            <a:r>
              <a:rPr lang="en-ID" dirty="0" err="1"/>
              <a:t>agak</a:t>
            </a:r>
            <a:r>
              <a:rPr lang="en-ID" dirty="0"/>
              <a:t> </a:t>
            </a:r>
            <a:r>
              <a:rPr lang="en-ID" dirty="0" err="1"/>
              <a:t>unik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Solidity:</a:t>
            </a:r>
          </a:p>
          <a:p>
            <a:r>
              <a:rPr lang="en-ID" dirty="0"/>
              <a:t>- </a:t>
            </a:r>
            <a:r>
              <a:rPr lang="sv-SE" dirty="0"/>
              <a:t>Secara asli, tidak ada fungsi manipulasi String.</a:t>
            </a:r>
          </a:p>
          <a:p>
            <a:pPr marL="342900" indent="-342900">
              <a:buFontTx/>
              <a:buChar char="-"/>
            </a:pPr>
            <a:r>
              <a:rPr lang="en-ID" dirty="0" err="1"/>
              <a:t>Bahkan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 </a:t>
            </a:r>
            <a:r>
              <a:rPr lang="en-ID" dirty="0" err="1"/>
              <a:t>perbandingan</a:t>
            </a:r>
            <a:r>
              <a:rPr lang="en-ID" dirty="0"/>
              <a:t> string yang </a:t>
            </a:r>
            <a:r>
              <a:rPr lang="en-ID" dirty="0" err="1"/>
              <a:t>mungkin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asli</a:t>
            </a:r>
            <a:endParaRPr lang="en-ID" dirty="0"/>
          </a:p>
          <a:p>
            <a:pPr marL="342900" indent="-342900">
              <a:buFontTx/>
              <a:buChar char="-"/>
            </a:pPr>
            <a:r>
              <a:rPr lang="en-ID" dirty="0"/>
              <a:t>Ada </a:t>
            </a:r>
            <a:r>
              <a:rPr lang="en-ID" dirty="0" err="1"/>
              <a:t>perpustakaan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bekerja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Strings</a:t>
            </a:r>
          </a:p>
          <a:p>
            <a:pPr marL="342900" indent="-342900">
              <a:buFontTx/>
              <a:buChar char="-"/>
            </a:pPr>
            <a:r>
              <a:rPr lang="en-ID" dirty="0"/>
              <a:t>String mahal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disimpan</a:t>
            </a:r>
            <a:r>
              <a:rPr lang="en-ID" dirty="0"/>
              <a:t> dan </a:t>
            </a:r>
            <a:r>
              <a:rPr lang="en-ID" dirty="0" err="1"/>
              <a:t>digunakan</a:t>
            </a:r>
            <a:r>
              <a:rPr lang="en-ID" dirty="0"/>
              <a:t> di Solidity</a:t>
            </a:r>
          </a:p>
          <a:p>
            <a:pPr marL="342900" indent="-342900">
              <a:buFontTx/>
              <a:buChar char="-"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81031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5574" y="1146676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7.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menuju</a:t>
            </a:r>
            <a:r>
              <a:rPr lang="en-US" dirty="0"/>
              <a:t> web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itu</a:t>
            </a:r>
            <a:endParaRPr lang="en-US" dirty="0"/>
          </a:p>
          <a:p>
            <a:r>
              <a:rPr lang="en-US" dirty="0"/>
              <a:t>8. Lalu </a:t>
            </a:r>
            <a:r>
              <a:rPr lang="en-US" dirty="0" err="1"/>
              <a:t>salin</a:t>
            </a:r>
            <a:r>
              <a:rPr lang="en-US" dirty="0"/>
              <a:t> link wallet </a:t>
            </a:r>
            <a:r>
              <a:rPr lang="en-US" dirty="0" err="1"/>
              <a:t>nya</a:t>
            </a:r>
            <a:r>
              <a:rPr lang="en-US" dirty="0"/>
              <a:t> pada di </a:t>
            </a:r>
            <a:r>
              <a:rPr lang="en-US" dirty="0" err="1"/>
              <a:t>bawah</a:t>
            </a:r>
            <a:r>
              <a:rPr lang="en-US" dirty="0"/>
              <a:t> account 1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taruh</a:t>
            </a:r>
            <a:r>
              <a:rPr lang="en-US" dirty="0"/>
              <a:t> di </a:t>
            </a:r>
            <a:r>
              <a:rPr lang="en-US" dirty="0" err="1"/>
              <a:t>kolom</a:t>
            </a:r>
            <a:r>
              <a:rPr lang="en-US" dirty="0"/>
              <a:t> web </a:t>
            </a:r>
            <a:r>
              <a:rPr lang="en-US" dirty="0" err="1"/>
              <a:t>goerli</a:t>
            </a:r>
            <a:r>
              <a:rPr lang="en-US" dirty="0"/>
              <a:t> </a:t>
            </a:r>
            <a:r>
              <a:rPr lang="en-US" dirty="0" err="1"/>
              <a:t>testnet</a:t>
            </a:r>
            <a:r>
              <a:rPr lang="en-US" dirty="0"/>
              <a:t> faucet </a:t>
            </a:r>
            <a:r>
              <a:rPr lang="en-US" dirty="0" err="1"/>
              <a:t>tersebut</a:t>
            </a:r>
            <a:endParaRPr lang="en-US" dirty="0"/>
          </a:p>
          <a:p>
            <a:r>
              <a:rPr lang="en-US" dirty="0"/>
              <a:t>9. Lalu </a:t>
            </a:r>
            <a:r>
              <a:rPr lang="en-US" dirty="0" err="1"/>
              <a:t>klik</a:t>
            </a:r>
            <a:r>
              <a:rPr lang="en-US" dirty="0"/>
              <a:t> request </a:t>
            </a:r>
            <a:r>
              <a:rPr lang="en-US" dirty="0" err="1"/>
              <a:t>nya</a:t>
            </a:r>
            <a:endParaRPr lang="en-ID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C9ADF78-3211-EF4D-0790-94F4B2624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96" y="761682"/>
            <a:ext cx="5873750" cy="330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936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5997" y="1112617"/>
            <a:ext cx="4159233" cy="5144455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file </a:t>
            </a:r>
            <a:r>
              <a:rPr lang="en-US" dirty="0" err="1"/>
              <a:t>dengan</a:t>
            </a:r>
            <a:r>
              <a:rPr lang="en-US" dirty="0"/>
              <a:t> syntax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Lalu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deploy </a:t>
            </a:r>
          </a:p>
          <a:p>
            <a:pPr marL="342900" indent="-342900">
              <a:buFontTx/>
              <a:buChar char="-"/>
            </a:pPr>
            <a:r>
              <a:rPr lang="en-US" dirty="0"/>
              <a:t>Dan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myString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javascript</a:t>
            </a:r>
            <a:r>
              <a:rPr lang="en-US" dirty="0"/>
              <a:t> </a:t>
            </a:r>
            <a:r>
              <a:rPr lang="en-US" dirty="0" err="1"/>
              <a:t>vm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mengambil</a:t>
            </a:r>
            <a:r>
              <a:rPr lang="en-US" dirty="0"/>
              <a:t> string yang </a:t>
            </a:r>
            <a:r>
              <a:rPr lang="en-US" dirty="0" err="1"/>
              <a:t>menampilkan</a:t>
            </a:r>
            <a:r>
              <a:rPr lang="en-US" dirty="0"/>
              <a:t> “hallo World” yang </a:t>
            </a:r>
            <a:r>
              <a:rPr lang="en-US" dirty="0" err="1"/>
              <a:t>diinisialisasi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</a:p>
          <a:p>
            <a:pPr marL="342900" indent="-342900">
              <a:buFontTx/>
              <a:buChar char="-"/>
            </a:pP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067F1-AD72-406C-93B8-E6E834432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3423"/>
            <a:ext cx="6886132" cy="29912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605B13-FAFF-4771-9277-1B032925E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048" y="4178344"/>
            <a:ext cx="2772162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718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Jika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memasukkan</a:t>
            </a:r>
            <a:r>
              <a:rPr lang="en-US" dirty="0"/>
              <a:t> string “EthereumBlockchainDeveloper.com” dan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setMyString</a:t>
            </a:r>
            <a:r>
              <a:rPr lang="en-US" dirty="0"/>
              <a:t>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myStirng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menghasilkan</a:t>
            </a:r>
            <a:r>
              <a:rPr lang="en-US" dirty="0"/>
              <a:t> 0;string:EthereumBlockchain-Developer.com. </a:t>
            </a:r>
            <a:r>
              <a:rPr lang="en-US" dirty="0" err="1"/>
              <a:t>Bukan</a:t>
            </a:r>
            <a:r>
              <a:rPr lang="en-US" dirty="0"/>
              <a:t> 0;string:hello world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521EA7-3D6C-46D4-AD28-101F95134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994" y="1924547"/>
            <a:ext cx="2734057" cy="17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185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6426" y="1114691"/>
            <a:ext cx="9296848" cy="5144455"/>
          </a:xfrm>
        </p:spPr>
        <p:txBody>
          <a:bodyPr>
            <a:normAutofit/>
          </a:bodyPr>
          <a:lstStyle/>
          <a:p>
            <a:r>
              <a:rPr lang="en-US" dirty="0"/>
              <a:t>Smart contract self managing funds (</a:t>
            </a:r>
            <a:r>
              <a:rPr lang="en-US" dirty="0" err="1"/>
              <a:t>Lab.deposit</a:t>
            </a:r>
            <a:r>
              <a:rPr lang="en-US" dirty="0"/>
              <a:t>/Withdraw Ether)</a:t>
            </a:r>
          </a:p>
          <a:p>
            <a:r>
              <a:rPr lang="en-US" dirty="0"/>
              <a:t>	</a:t>
            </a:r>
            <a:r>
              <a:rPr lang="en-US" dirty="0" err="1"/>
              <a:t>dimana</a:t>
            </a:r>
            <a:r>
              <a:rPr lang="en-US" dirty="0"/>
              <a:t> lab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mempelajari</a:t>
            </a:r>
            <a:r>
              <a:rPr lang="en-US" dirty="0"/>
              <a:t> </a:t>
            </a:r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smartcontract</a:t>
            </a:r>
            <a:r>
              <a:rPr lang="en-US" dirty="0"/>
              <a:t> </a:t>
            </a:r>
            <a:r>
              <a:rPr lang="en-US" dirty="0" err="1"/>
              <a:t>mengelola</a:t>
            </a:r>
            <a:r>
              <a:rPr lang="en-US" dirty="0"/>
              <a:t> </a:t>
            </a:r>
            <a:r>
              <a:rPr lang="en-US" dirty="0" err="1"/>
              <a:t>dananya</a:t>
            </a:r>
            <a:r>
              <a:rPr lang="en-US" dirty="0"/>
              <a:t> </a:t>
            </a:r>
            <a:r>
              <a:rPr lang="en-US" dirty="0" err="1"/>
              <a:t>sendiri,lalu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mengirim</a:t>
            </a:r>
            <a:r>
              <a:rPr lang="en-US" dirty="0"/>
              <a:t> ether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smartcontract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mengelola</a:t>
            </a:r>
            <a:r>
              <a:rPr lang="en-US" dirty="0"/>
              <a:t> </a:t>
            </a:r>
            <a:r>
              <a:rPr lang="en-US" dirty="0" err="1"/>
              <a:t>ethernya</a:t>
            </a:r>
            <a:r>
              <a:rPr lang="en-US" dirty="0"/>
              <a:t> </a:t>
            </a:r>
            <a:r>
              <a:rPr lang="en-US" dirty="0" err="1"/>
              <a:t>sendiri</a:t>
            </a:r>
            <a:r>
              <a:rPr lang="en-US" dirty="0"/>
              <a:t> dan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menyampaikannya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orang lain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rekening</a:t>
            </a:r>
            <a:r>
              <a:rPr lang="en-US" dirty="0"/>
              <a:t> bank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pemoggramman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escrow ether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smart contract 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3006175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6044" y="3435530"/>
            <a:ext cx="8251959" cy="2954243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Langkah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file di remix </a:t>
            </a:r>
            <a:r>
              <a:rPr lang="en-US" dirty="0" err="1"/>
              <a:t>dengan</a:t>
            </a:r>
            <a:r>
              <a:rPr lang="en-US" dirty="0"/>
              <a:t> syntax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Jadi pada “</a:t>
            </a:r>
            <a:r>
              <a:rPr lang="en-US" i="1" dirty="0" err="1"/>
              <a:t>uint</a:t>
            </a:r>
            <a:r>
              <a:rPr lang="en-US" i="1" dirty="0"/>
              <a:t> public </a:t>
            </a:r>
            <a:r>
              <a:rPr lang="en-US" i="1" dirty="0" err="1"/>
              <a:t>balanceReceived</a:t>
            </a:r>
            <a:r>
              <a:rPr lang="en-US" dirty="0"/>
              <a:t>” </a:t>
            </a:r>
            <a:r>
              <a:rPr lang="en-US" dirty="0" err="1"/>
              <a:t>ini</a:t>
            </a:r>
            <a:r>
              <a:rPr lang="en-US" dirty="0"/>
              <a:t> variable </a:t>
            </a:r>
            <a:r>
              <a:rPr lang="en-US" dirty="0" err="1"/>
              <a:t>penyimpanan</a:t>
            </a:r>
            <a:r>
              <a:rPr lang="en-US" dirty="0"/>
              <a:t> public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pengambil</a:t>
            </a:r>
            <a:r>
              <a:rPr lang="en-US" dirty="0"/>
              <a:t> </a:t>
            </a:r>
            <a:r>
              <a:rPr lang="en-US" dirty="0" err="1"/>
              <a:t>otomatis</a:t>
            </a:r>
            <a:r>
              <a:rPr lang="en-US" dirty="0"/>
              <a:t> </a:t>
            </a:r>
          </a:p>
          <a:p>
            <a:pPr marL="342900" indent="-342900">
              <a:buFontTx/>
              <a:buChar char="-"/>
            </a:pP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1D8B64-F5B8-423C-B268-5944327C7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449" y="435306"/>
            <a:ext cx="5102763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865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6426" y="1114691"/>
            <a:ext cx="9296848" cy="5144455"/>
          </a:xfrm>
        </p:spPr>
        <p:txBody>
          <a:bodyPr>
            <a:normAutofit/>
          </a:bodyPr>
          <a:lstStyle/>
          <a:p>
            <a:r>
              <a:rPr lang="en-ID" sz="1800" b="0" i="0" u="none" strike="noStrike" baseline="0" dirty="0">
                <a:latin typeface="DejaVuSansMono"/>
              </a:rPr>
              <a:t>“</a:t>
            </a:r>
            <a:r>
              <a:rPr lang="en-ID" sz="1800" b="0" i="0" u="none" strike="noStrike" baseline="0" dirty="0" err="1">
                <a:latin typeface="DejaVuSansMono"/>
              </a:rPr>
              <a:t>balanceReceived</a:t>
            </a:r>
            <a:r>
              <a:rPr lang="en-ID" sz="1800" b="0" i="0" u="none" strike="noStrike" baseline="0" dirty="0">
                <a:latin typeface="DejaVuSansMono"/>
              </a:rPr>
              <a:t> += </a:t>
            </a:r>
            <a:r>
              <a:rPr lang="en-ID" sz="1800" b="0" i="0" u="none" strike="noStrike" baseline="0" dirty="0" err="1">
                <a:latin typeface="DejaVuSansMono"/>
              </a:rPr>
              <a:t>msg.value</a:t>
            </a:r>
            <a:r>
              <a:rPr lang="en-ID" sz="1800" b="0" i="0" u="none" strike="noStrike" baseline="0" dirty="0">
                <a:latin typeface="DejaVuSansMono"/>
              </a:rPr>
              <a:t>” </a:t>
            </a:r>
            <a:r>
              <a:rPr lang="en-ID" sz="1800" b="0" i="0" u="none" strike="noStrike" baseline="0" dirty="0" err="1">
                <a:latin typeface="DejaVuSansMono"/>
              </a:rPr>
              <a:t>ini</a:t>
            </a:r>
            <a:r>
              <a:rPr lang="en-ID" sz="1800" b="0" i="0" u="none" strike="noStrike" baseline="0" dirty="0">
                <a:latin typeface="DejaVuSansMono"/>
              </a:rPr>
              <a:t>  </a:t>
            </a:r>
            <a:r>
              <a:rPr lang="en-ID" sz="1800" b="0" i="0" u="none" strike="noStrike" baseline="0" dirty="0" err="1">
                <a:latin typeface="DejaVuSansMono"/>
              </a:rPr>
              <a:t>adalah</a:t>
            </a:r>
            <a:r>
              <a:rPr lang="en-ID" sz="1800" b="0" i="0" u="none" strike="noStrike" baseline="0" dirty="0">
                <a:latin typeface="DejaVuSansMono"/>
              </a:rPr>
              <a:t> </a:t>
            </a:r>
            <a:r>
              <a:rPr lang="en-ID" sz="1800" b="0" i="0" u="none" strike="noStrike" baseline="0" dirty="0" err="1">
                <a:latin typeface="DejaVuSansMono"/>
              </a:rPr>
              <a:t>objek</a:t>
            </a:r>
            <a:r>
              <a:rPr lang="en-ID" sz="1800" b="0" i="0" u="none" strike="noStrike" baseline="0" dirty="0">
                <a:latin typeface="DejaVuSansMono"/>
              </a:rPr>
              <a:t> global yang </a:t>
            </a:r>
            <a:r>
              <a:rPr lang="en-ID" sz="1800" b="0" i="0" u="none" strike="noStrike" baseline="0" dirty="0" err="1">
                <a:latin typeface="DejaVuSansMono"/>
              </a:rPr>
              <a:t>selalu</a:t>
            </a:r>
            <a:r>
              <a:rPr lang="en-ID" sz="1800" b="0" i="0" u="none" strike="noStrike" baseline="0" dirty="0">
                <a:latin typeface="DejaVuSansMono"/>
              </a:rPr>
              <a:t> </a:t>
            </a:r>
            <a:r>
              <a:rPr lang="en-ID" sz="1800" b="0" i="0" u="none" strike="noStrike" baseline="0" dirty="0" err="1">
                <a:latin typeface="DejaVuSansMono"/>
              </a:rPr>
              <a:t>ada</a:t>
            </a:r>
            <a:r>
              <a:rPr lang="en-ID" sz="1800" b="0" i="0" u="none" strike="noStrike" baseline="0" dirty="0">
                <a:latin typeface="DejaVuSansMono"/>
              </a:rPr>
              <a:t> yang </a:t>
            </a:r>
            <a:r>
              <a:rPr lang="en-ID" sz="1800" b="0" i="0" u="none" strike="noStrike" baseline="0" dirty="0" err="1">
                <a:latin typeface="DejaVuSansMono"/>
              </a:rPr>
              <a:t>berisi</a:t>
            </a:r>
            <a:r>
              <a:rPr lang="en-ID" sz="1800" b="0" i="0" u="none" strike="noStrike" baseline="0" dirty="0">
                <a:latin typeface="DejaVuSansMono"/>
              </a:rPr>
              <a:t> </a:t>
            </a:r>
            <a:r>
              <a:rPr lang="en-ID" sz="1800" b="0" i="0" u="none" strike="noStrike" baseline="0" dirty="0" err="1">
                <a:latin typeface="DejaVuSansMono"/>
              </a:rPr>
              <a:t>beberapa</a:t>
            </a:r>
            <a:r>
              <a:rPr lang="en-ID" sz="1800" b="0" i="0" u="none" strike="noStrike" baseline="0" dirty="0">
                <a:latin typeface="DejaVuSansMono"/>
              </a:rPr>
              <a:t> </a:t>
            </a:r>
            <a:r>
              <a:rPr lang="en-ID" sz="1800" b="0" i="0" u="none" strike="noStrike" baseline="0" dirty="0" err="1">
                <a:latin typeface="DejaVuSansMono"/>
              </a:rPr>
              <a:t>informasi</a:t>
            </a:r>
            <a:r>
              <a:rPr lang="en-ID" sz="1800" b="0" i="0" u="none" strike="noStrike" baseline="0" dirty="0">
                <a:latin typeface="DejaVuSansMono"/>
              </a:rPr>
              <a:t> </a:t>
            </a:r>
            <a:r>
              <a:rPr lang="en-ID" sz="1800" b="0" i="0" u="none" strike="noStrike" baseline="0" dirty="0" err="1">
                <a:latin typeface="DejaVuSansMono"/>
              </a:rPr>
              <a:t>tentang</a:t>
            </a:r>
            <a:r>
              <a:rPr lang="en-ID" sz="1800" b="0" i="0" u="none" strike="noStrike" baseline="0" dirty="0">
                <a:latin typeface="DejaVuSansMono"/>
              </a:rPr>
              <a:t> </a:t>
            </a:r>
            <a:r>
              <a:rPr lang="en-ID" sz="1800" b="0" i="0" u="none" strike="noStrike" baseline="0" dirty="0" err="1">
                <a:latin typeface="DejaVuSansMono"/>
              </a:rPr>
              <a:t>transaksi</a:t>
            </a:r>
            <a:r>
              <a:rPr lang="en-ID" sz="1800" b="0" i="0" u="none" strike="noStrike" baseline="0" dirty="0">
                <a:latin typeface="DejaVuSansMono"/>
              </a:rPr>
              <a:t> yang </a:t>
            </a:r>
            <a:r>
              <a:rPr lang="en-ID" sz="1800" b="0" i="0" u="none" strike="noStrike" baseline="0" dirty="0" err="1">
                <a:latin typeface="DejaVuSansMono"/>
              </a:rPr>
              <a:t>sedang</a:t>
            </a:r>
            <a:r>
              <a:rPr lang="en-ID" sz="1800" b="0" i="0" u="none" strike="noStrike" baseline="0" dirty="0">
                <a:latin typeface="DejaVuSansMono"/>
              </a:rPr>
              <a:t> </a:t>
            </a:r>
            <a:r>
              <a:rPr lang="en-ID" sz="1800" b="0" i="0" u="none" strike="noStrike" baseline="0" dirty="0" err="1">
                <a:latin typeface="DejaVuSansMono"/>
              </a:rPr>
              <a:t>berlangsung</a:t>
            </a:r>
            <a:r>
              <a:rPr lang="en-ID" sz="1800" b="0" i="0" u="none" strike="noStrike" baseline="0" dirty="0">
                <a:latin typeface="DejaVuSansMono"/>
              </a:rPr>
              <a:t> </a:t>
            </a:r>
          </a:p>
          <a:p>
            <a:r>
              <a:rPr lang="en-ID" sz="1800" dirty="0">
                <a:latin typeface="DejaVuSansMono"/>
              </a:rPr>
              <a:t>“</a:t>
            </a:r>
            <a:r>
              <a:rPr lang="en-US" sz="1800" b="0" i="0" u="none" strike="noStrike" baseline="0" dirty="0">
                <a:latin typeface="DejaVuSansMono"/>
              </a:rPr>
              <a:t>function </a:t>
            </a:r>
            <a:r>
              <a:rPr lang="en-US" sz="1800" b="0" i="0" u="none" strike="noStrike" baseline="0" dirty="0" err="1">
                <a:latin typeface="DejaVuSansMono"/>
              </a:rPr>
              <a:t>getBalance</a:t>
            </a:r>
            <a:r>
              <a:rPr lang="en-US" sz="1800" b="0" i="0" u="none" strike="noStrike" baseline="0" dirty="0">
                <a:latin typeface="DejaVuSansMono"/>
              </a:rPr>
              <a:t>() public view returns(</a:t>
            </a:r>
            <a:r>
              <a:rPr lang="en-US" sz="1800" b="0" i="0" u="none" strike="noStrike" baseline="0" dirty="0" err="1">
                <a:latin typeface="DejaVuSansMono"/>
              </a:rPr>
              <a:t>uint</a:t>
            </a:r>
            <a:r>
              <a:rPr lang="en-US" sz="1800" b="0" i="0" u="none" strike="noStrike" baseline="0" dirty="0">
                <a:latin typeface="DejaVuSansMono"/>
              </a:rPr>
              <a:t>)</a:t>
            </a:r>
            <a:r>
              <a:rPr lang="en-ID" sz="1800" dirty="0">
                <a:latin typeface="DejaVuSansMono"/>
              </a:rPr>
              <a:t>” </a:t>
            </a:r>
            <a:r>
              <a:rPr lang="en-ID" sz="1800" dirty="0" err="1">
                <a:latin typeface="DejaVuSansMono"/>
              </a:rPr>
              <a:t>adalah</a:t>
            </a:r>
            <a:r>
              <a:rPr lang="en-ID" sz="1800" dirty="0">
                <a:latin typeface="DejaVuSansMono"/>
              </a:rPr>
              <a:t> </a:t>
            </a:r>
            <a:r>
              <a:rPr lang="en-ID" sz="1800" dirty="0" err="1">
                <a:latin typeface="DejaVuSansMono"/>
              </a:rPr>
              <a:t>fungsi</a:t>
            </a:r>
            <a:r>
              <a:rPr lang="en-ID" sz="1800" dirty="0">
                <a:latin typeface="DejaVuSansMono"/>
              </a:rPr>
              <a:t> yang </a:t>
            </a:r>
            <a:r>
              <a:rPr lang="en-ID" sz="1800" dirty="0" err="1">
                <a:latin typeface="DejaVuSansMono"/>
              </a:rPr>
              <a:t>tidak</a:t>
            </a:r>
            <a:r>
              <a:rPr lang="en-ID" sz="1800" dirty="0">
                <a:latin typeface="DejaVuSansMono"/>
              </a:rPr>
              <a:t> </a:t>
            </a:r>
            <a:r>
              <a:rPr lang="en-ID" sz="1800" dirty="0" err="1">
                <a:latin typeface="DejaVuSansMono"/>
              </a:rPr>
              <a:t>mengubah</a:t>
            </a:r>
            <a:r>
              <a:rPr lang="en-ID" sz="1800" dirty="0">
                <a:latin typeface="DejaVuSansMono"/>
              </a:rPr>
              <a:t> </a:t>
            </a:r>
            <a:r>
              <a:rPr lang="en-ID" sz="1800" dirty="0" err="1">
                <a:latin typeface="DejaVuSansMono"/>
              </a:rPr>
              <a:t>pernyimpanan</a:t>
            </a:r>
            <a:r>
              <a:rPr lang="en-ID" sz="1800" dirty="0">
                <a:latin typeface="DejaVuSansMono"/>
              </a:rPr>
              <a:t> dan </a:t>
            </a:r>
            <a:r>
              <a:rPr lang="en-ID" sz="1800" dirty="0" err="1">
                <a:latin typeface="DejaVuSansMono"/>
              </a:rPr>
              <a:t>dapat</a:t>
            </a:r>
            <a:r>
              <a:rPr lang="en-ID" sz="1800" dirty="0">
                <a:latin typeface="DejaVuSansMono"/>
              </a:rPr>
              <a:t> </a:t>
            </a:r>
            <a:r>
              <a:rPr lang="en-ID" sz="1800" dirty="0" err="1">
                <a:latin typeface="DejaVuSansMono"/>
              </a:rPr>
              <a:t>mengembalikkan</a:t>
            </a:r>
            <a:r>
              <a:rPr lang="en-ID" sz="1800" dirty="0">
                <a:latin typeface="DejaVuSansMono"/>
              </a:rPr>
              <a:t> </a:t>
            </a:r>
            <a:r>
              <a:rPr lang="en-ID" sz="1800" dirty="0" err="1">
                <a:latin typeface="DejaVuSansMono"/>
              </a:rPr>
              <a:t>informasi</a:t>
            </a:r>
            <a:r>
              <a:rPr lang="en-ID" sz="1800" dirty="0">
                <a:latin typeface="DejaVuSansMono"/>
              </a:rPr>
              <a:t> </a:t>
            </a:r>
          </a:p>
          <a:p>
            <a:r>
              <a:rPr lang="en-ID" sz="1800" dirty="0">
                <a:latin typeface="DejaVuSansMono"/>
              </a:rPr>
              <a:t>“</a:t>
            </a:r>
            <a:r>
              <a:rPr lang="en-ID" sz="1800" b="0" i="0" u="none" strike="noStrike" baseline="0" dirty="0">
                <a:latin typeface="DejaVuSansMono"/>
              </a:rPr>
              <a:t>address(this).balance </a:t>
            </a:r>
            <a:r>
              <a:rPr lang="en-ID" sz="1800" b="0" i="1" u="none" strike="noStrike" baseline="0" dirty="0">
                <a:latin typeface="DejaVuSerif"/>
              </a:rPr>
              <a:t>:</a:t>
            </a:r>
            <a:r>
              <a:rPr lang="en-ID" sz="1800" b="0" i="1" u="none" strike="noStrike" baseline="0" dirty="0">
                <a:latin typeface="DejaVuSansMono"/>
              </a:rPr>
              <a:t>” </a:t>
            </a:r>
            <a:r>
              <a:rPr lang="en-ID" sz="1800" b="0" i="1" u="none" strike="noStrike" baseline="0" dirty="0" err="1">
                <a:latin typeface="DejaVuSansMono"/>
              </a:rPr>
              <a:t>adalah</a:t>
            </a:r>
            <a:r>
              <a:rPr lang="en-ID" sz="1800" b="0" i="1" u="none" strike="noStrike" baseline="0" dirty="0">
                <a:latin typeface="DejaVuSansMono"/>
              </a:rPr>
              <a:t> variable </a:t>
            </a:r>
            <a:r>
              <a:rPr lang="en-ID" sz="1800" b="0" i="1" u="none" strike="noStrike" baseline="0" dirty="0" err="1">
                <a:latin typeface="DejaVuSansMono"/>
              </a:rPr>
              <a:t>dari</a:t>
            </a:r>
            <a:r>
              <a:rPr lang="en-ID" sz="1800" b="0" i="1" u="none" strike="noStrike" baseline="0" dirty="0">
                <a:latin typeface="DejaVuSansMono"/>
              </a:rPr>
              <a:t> </a:t>
            </a:r>
            <a:r>
              <a:rPr lang="en-ID" sz="1800" b="0" i="1" u="none" strike="noStrike" baseline="0" dirty="0" err="1">
                <a:latin typeface="DejaVuSansMono"/>
              </a:rPr>
              <a:t>alamat</a:t>
            </a:r>
            <a:r>
              <a:rPr lang="en-ID" sz="1800" b="0" i="1" u="none" strike="noStrike" baseline="0" dirty="0">
                <a:latin typeface="DejaVuSansMono"/>
              </a:rPr>
              <a:t> </a:t>
            </a:r>
            <a:r>
              <a:rPr lang="en-ID" sz="1800" b="0" i="1" u="none" strike="noStrike" baseline="0" dirty="0" err="1">
                <a:latin typeface="DejaVuSansMono"/>
              </a:rPr>
              <a:t>tipe</a:t>
            </a:r>
            <a:r>
              <a:rPr lang="en-ID" sz="1800" b="0" i="1" u="none" strike="noStrike" baseline="0" dirty="0">
                <a:latin typeface="DejaVuSansMono"/>
              </a:rPr>
              <a:t> yang </a:t>
            </a:r>
            <a:r>
              <a:rPr lang="en-ID" sz="1800" b="0" i="1" u="none" strike="noStrike" baseline="0" dirty="0" err="1">
                <a:latin typeface="DejaVuSansMono"/>
              </a:rPr>
              <a:t>memiliki</a:t>
            </a:r>
            <a:r>
              <a:rPr lang="en-ID" sz="1800" b="0" i="1" u="none" strike="noStrike" baseline="0" dirty="0">
                <a:latin typeface="DejaVuSansMono"/>
              </a:rPr>
              <a:t> </a:t>
            </a:r>
            <a:r>
              <a:rPr lang="en-ID" sz="1800" b="0" i="1" u="none" strike="noStrike" baseline="0" dirty="0" err="1">
                <a:latin typeface="DejaVuSansMono"/>
              </a:rPr>
              <a:t>proterti</a:t>
            </a:r>
            <a:r>
              <a:rPr lang="en-ID" sz="1800" b="0" i="1" u="none" strike="noStrike" baseline="0" dirty="0">
                <a:latin typeface="DejaVuSansMono"/>
              </a:rPr>
              <a:t> (.balance) yang </a:t>
            </a:r>
            <a:r>
              <a:rPr lang="en-ID" sz="1800" b="0" i="1" u="none" strike="noStrike" baseline="0" dirty="0" err="1">
                <a:latin typeface="DejaVuSansMono"/>
              </a:rPr>
              <a:t>memberi</a:t>
            </a:r>
            <a:r>
              <a:rPr lang="en-ID" sz="1800" b="0" i="1" u="none" strike="noStrike" baseline="0" dirty="0">
                <a:latin typeface="DejaVuSansMono"/>
              </a:rPr>
              <a:t> </a:t>
            </a:r>
            <a:r>
              <a:rPr lang="en-ID" sz="1800" b="0" i="1" u="none" strike="noStrike" baseline="0" dirty="0" err="1">
                <a:latin typeface="DejaVuSansMono"/>
              </a:rPr>
              <a:t>jumlah</a:t>
            </a:r>
            <a:r>
              <a:rPr lang="en-ID" sz="1800" b="0" i="1" u="none" strike="noStrike" baseline="0" dirty="0">
                <a:latin typeface="DejaVuSansMono"/>
              </a:rPr>
              <a:t> ether </a:t>
            </a:r>
            <a:r>
              <a:rPr lang="en-ID" sz="1800" b="0" i="1" u="none" strike="noStrike" baseline="0" dirty="0" err="1">
                <a:latin typeface="DejaVuSansMono"/>
              </a:rPr>
              <a:t>disimpan</a:t>
            </a:r>
            <a:r>
              <a:rPr lang="en-ID" sz="1800" b="0" i="1" u="none" strike="noStrike" baseline="0" dirty="0">
                <a:latin typeface="DejaVuSansMono"/>
              </a:rPr>
              <a:t> di </a:t>
            </a:r>
            <a:r>
              <a:rPr lang="en-ID" sz="1800" b="0" i="1" u="none" strike="noStrike" baseline="0" dirty="0" err="1">
                <a:latin typeface="DejaVuSansMono"/>
              </a:rPr>
              <a:t>alamat</a:t>
            </a:r>
            <a:r>
              <a:rPr lang="en-ID" sz="1800" b="0" i="1" u="none" strike="noStrike" baseline="0" dirty="0">
                <a:latin typeface="DejaVuSansMono"/>
              </a:rPr>
              <a:t> </a:t>
            </a:r>
            <a:r>
              <a:rPr lang="en-ID" sz="1800" b="0" i="1" u="none" strike="noStrike" baseline="0" dirty="0" err="1">
                <a:latin typeface="DejaVuSansMono"/>
              </a:rPr>
              <a:t>tersebut</a:t>
            </a:r>
            <a:r>
              <a:rPr lang="en-ID" sz="1800" b="0" i="1" u="none" strike="noStrike" baseline="0" dirty="0">
                <a:latin typeface="DejaVuSansMono"/>
              </a:rPr>
              <a:t> 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422949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Lalu </a:t>
            </a:r>
            <a:r>
              <a:rPr lang="en-US" dirty="0" err="1"/>
              <a:t>kita</a:t>
            </a:r>
            <a:r>
              <a:rPr lang="en-US" dirty="0"/>
              <a:t> deploy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menghasilkan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ini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Lalu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buka</a:t>
            </a:r>
            <a:r>
              <a:rPr lang="en-US" dirty="0"/>
              <a:t> deployed contract </a:t>
            </a:r>
            <a:r>
              <a:rPr lang="en-US" dirty="0" err="1"/>
              <a:t>nya</a:t>
            </a:r>
            <a:r>
              <a:rPr lang="en-US" dirty="0"/>
              <a:t> </a:t>
            </a:r>
          </a:p>
          <a:p>
            <a:pPr marL="342900" indent="-342900">
              <a:buFontTx/>
              <a:buChar char="-"/>
            </a:pP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B8620E-7720-4DAA-8B4C-4B6C0FEF7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29" y="1074369"/>
            <a:ext cx="6096000" cy="2524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32F45B-C484-4F73-9F45-A3B4630AA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135" y="2915922"/>
            <a:ext cx="2762636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09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Lalu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ubah</a:t>
            </a:r>
            <a:r>
              <a:rPr lang="en-US" dirty="0"/>
              <a:t> value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1 </a:t>
            </a:r>
            <a:r>
              <a:rPr lang="en-US" dirty="0" err="1"/>
              <a:t>dengan</a:t>
            </a:r>
            <a:r>
              <a:rPr lang="en-US" dirty="0"/>
              <a:t> category ether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receiveMoney</a:t>
            </a:r>
            <a:endParaRPr lang="en-US" dirty="0"/>
          </a:p>
          <a:p>
            <a:r>
              <a:rPr lang="en-US" dirty="0"/>
              <a:t>Pada terminal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yang </a:t>
            </a:r>
            <a:r>
              <a:rPr lang="en-US" dirty="0" err="1"/>
              <a:t>dikirim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walaupun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simulasi</a:t>
            </a:r>
            <a:r>
              <a:rPr lang="en-US" dirty="0"/>
              <a:t>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blockchain pada </a:t>
            </a:r>
            <a:r>
              <a:rPr lang="en-US" dirty="0" err="1"/>
              <a:t>asli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 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162247-43F5-4784-9D07-A64647C4B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143" y="1114691"/>
            <a:ext cx="2991267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339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Lalu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check balance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balanceReceive</a:t>
            </a:r>
            <a:r>
              <a:rPr lang="en-US" dirty="0"/>
              <a:t> dan </a:t>
            </a:r>
            <a:r>
              <a:rPr lang="en-US" dirty="0" err="1"/>
              <a:t>getBalance</a:t>
            </a:r>
            <a:endParaRPr lang="en-US" dirty="0"/>
          </a:p>
          <a:p>
            <a:pPr marL="342900" indent="-342900">
              <a:buFontTx/>
              <a:buChar char="-"/>
            </a:pP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D78B3C-27AC-4A09-BB55-423BDA4F7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729" y="1238651"/>
            <a:ext cx="2562583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330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 err="1"/>
              <a:t>Witdhraw</a:t>
            </a:r>
            <a:r>
              <a:rPr lang="en-US" dirty="0"/>
              <a:t> ether from Smart Contract</a:t>
            </a:r>
          </a:p>
          <a:p>
            <a:pPr marL="342900" indent="-342900">
              <a:buFontTx/>
              <a:buChar char="-"/>
            </a:pPr>
            <a:r>
              <a:rPr lang="en-US" dirty="0"/>
              <a:t>Lalu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tambah</a:t>
            </a:r>
            <a:r>
              <a:rPr lang="en-US" dirty="0"/>
              <a:t> syntax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lagi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ini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Lalu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hapus</a:t>
            </a:r>
            <a:r>
              <a:rPr lang="en-US" dirty="0"/>
              <a:t> deployed </a:t>
            </a:r>
            <a:r>
              <a:rPr lang="en-US" dirty="0" err="1"/>
              <a:t>contacr</a:t>
            </a:r>
            <a:r>
              <a:rPr lang="en-US" dirty="0"/>
              <a:t> </a:t>
            </a:r>
            <a:r>
              <a:rPr lang="en-US" dirty="0" err="1"/>
              <a:t>sebelum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dan </a:t>
            </a:r>
            <a:r>
              <a:rPr lang="en-US" dirty="0" err="1"/>
              <a:t>klik</a:t>
            </a:r>
            <a:r>
              <a:rPr lang="en-US" dirty="0"/>
              <a:t> deploy </a:t>
            </a:r>
          </a:p>
          <a:p>
            <a:pPr marL="342900" indent="-342900">
              <a:buFontTx/>
              <a:buChar char="-"/>
            </a:pPr>
            <a:r>
              <a:rPr lang="en-US" dirty="0" err="1"/>
              <a:t>Sebelum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deploy </a:t>
            </a:r>
            <a:r>
              <a:rPr lang="en-US" dirty="0" err="1"/>
              <a:t>isi</a:t>
            </a:r>
            <a:r>
              <a:rPr lang="en-US" dirty="0"/>
              <a:t> 1 </a:t>
            </a:r>
            <a:r>
              <a:rPr lang="en-US" dirty="0" err="1"/>
              <a:t>ther</a:t>
            </a:r>
            <a:r>
              <a:rPr lang="en-US" dirty="0"/>
              <a:t> value pada input box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receiveMoney</a:t>
            </a:r>
            <a:r>
              <a:rPr lang="en-US" dirty="0"/>
              <a:t> pada contract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205913-41A2-4A66-8326-39912C370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26" y="1114691"/>
            <a:ext cx="5721189" cy="2030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7DACE0-9826-4E92-A1FF-02CEEB887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153" y="3429000"/>
            <a:ext cx="2648320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458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088" y="1114691"/>
            <a:ext cx="9526186" cy="5144455"/>
          </a:xfrm>
        </p:spPr>
        <p:txBody>
          <a:bodyPr>
            <a:normAutofit/>
          </a:bodyPr>
          <a:lstStyle/>
          <a:p>
            <a:r>
              <a:rPr lang="en-US" dirty="0" err="1"/>
              <a:t>Kenapa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input 1 ether ? </a:t>
            </a:r>
            <a:r>
              <a:rPr lang="en-US" dirty="0" err="1"/>
              <a:t>Dikarenakan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saldo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0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diperiksa</a:t>
            </a:r>
            <a:r>
              <a:rPr lang="en-US" dirty="0"/>
              <a:t> Kembali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dan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saldo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2 ether </a:t>
            </a:r>
            <a:r>
              <a:rPr lang="en-US" dirty="0" err="1"/>
              <a:t>maka</a:t>
            </a:r>
            <a:r>
              <a:rPr lang="en-US" dirty="0"/>
              <a:t> system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periksa</a:t>
            </a:r>
            <a:r>
              <a:rPr lang="en-US" dirty="0"/>
              <a:t> Kembali instance </a:t>
            </a:r>
            <a:r>
              <a:rPr lang="en-US" dirty="0" err="1"/>
              <a:t>kontak</a:t>
            </a:r>
            <a:r>
              <a:rPr lang="en-US" dirty="0"/>
              <a:t> yang </a:t>
            </a:r>
            <a:r>
              <a:rPr lang="en-US" dirty="0" err="1"/>
              <a:t>berinteraksi</a:t>
            </a:r>
            <a:r>
              <a:rPr lang="en-US" dirty="0"/>
              <a:t>  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0244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10.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. </a:t>
            </a:r>
            <a:r>
              <a:rPr lang="en-US" dirty="0" err="1"/>
              <a:t>Maaf</a:t>
            </a:r>
            <a:r>
              <a:rPr lang="en-US" dirty="0"/>
              <a:t> </a:t>
            </a:r>
            <a:r>
              <a:rPr lang="en-US" dirty="0" err="1"/>
              <a:t>jadi</a:t>
            </a:r>
            <a:r>
              <a:rPr lang="en-US" dirty="0"/>
              <a:t> error </a:t>
            </a:r>
            <a:r>
              <a:rPr lang="en-US" dirty="0" err="1"/>
              <a:t>mungkin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bermasalah</a:t>
            </a:r>
            <a:r>
              <a:rPr lang="en-US" dirty="0"/>
              <a:t>, </a:t>
            </a:r>
            <a:r>
              <a:rPr lang="en-US" dirty="0" err="1"/>
              <a:t>tapi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berhasil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menghasilkan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kedua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93DBF5-784A-D8B8-B8F3-426DE03DD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979" y="1114691"/>
            <a:ext cx="2019582" cy="13908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138B32-FCB1-7E03-B065-676DF86BE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558" y="2905759"/>
            <a:ext cx="1991003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840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Kita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witdraw</a:t>
            </a:r>
            <a:r>
              <a:rPr lang="en-US" dirty="0"/>
              <a:t> funds </a:t>
            </a:r>
            <a:r>
              <a:rPr lang="en-US" dirty="0" err="1"/>
              <a:t>dari</a:t>
            </a:r>
            <a:r>
              <a:rPr lang="en-US" dirty="0"/>
              <a:t> smart contract </a:t>
            </a:r>
            <a:r>
              <a:rPr lang="en-US" dirty="0" err="1"/>
              <a:t>kita</a:t>
            </a:r>
            <a:r>
              <a:rPr lang="en-US" dirty="0"/>
              <a:t> </a:t>
            </a:r>
          </a:p>
          <a:p>
            <a:pPr marL="342900" indent="-342900">
              <a:buFontTx/>
              <a:buChar char="-"/>
            </a:pP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pilih</a:t>
            </a:r>
            <a:r>
              <a:rPr lang="en-US" dirty="0"/>
              <a:t> salah </a:t>
            </a:r>
            <a:r>
              <a:rPr lang="en-US" dirty="0" err="1"/>
              <a:t>satu</a:t>
            </a:r>
            <a:r>
              <a:rPr lang="en-US" dirty="0"/>
              <a:t> account </a:t>
            </a:r>
            <a:r>
              <a:rPr lang="en-US" dirty="0" err="1"/>
              <a:t>lainnya</a:t>
            </a:r>
            <a:r>
              <a:rPr lang="en-US" dirty="0"/>
              <a:t> </a:t>
            </a:r>
          </a:p>
          <a:p>
            <a:pPr marL="342900" indent="-342900">
              <a:buFontTx/>
              <a:buChar char="-"/>
            </a:pPr>
            <a:r>
              <a:rPr lang="en-US" dirty="0"/>
              <a:t>Lalu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widthdrawMoney</a:t>
            </a:r>
            <a:r>
              <a:rPr lang="en-US" dirty="0"/>
              <a:t> pada deployed contract yang </a:t>
            </a:r>
            <a:r>
              <a:rPr lang="en-US" dirty="0" err="1"/>
              <a:t>sebelum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jalanin</a:t>
            </a:r>
            <a:r>
              <a:rPr lang="en-US" dirty="0"/>
              <a:t> </a:t>
            </a:r>
          </a:p>
          <a:p>
            <a:pPr marL="342900" indent="-342900">
              <a:buFontTx/>
              <a:buChar char="-"/>
            </a:pP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F6EFC8-523D-4477-85EA-2FE84DDD7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055" y="1114691"/>
            <a:ext cx="3238952" cy="33913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5969DC-F795-4526-BC40-349622A69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580" y="3875828"/>
            <a:ext cx="2762636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879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saldo</a:t>
            </a:r>
            <a:r>
              <a:rPr lang="en-US" dirty="0"/>
              <a:t> pada account yang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bertambah</a:t>
            </a:r>
            <a:r>
              <a:rPr lang="en-US" dirty="0"/>
              <a:t> </a:t>
            </a:r>
          </a:p>
          <a:p>
            <a:pPr marL="342900" indent="-342900">
              <a:buFontTx/>
              <a:buChar char="-"/>
            </a:pPr>
            <a:r>
              <a:rPr lang="en-US" dirty="0"/>
              <a:t>Lalu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tambahkan</a:t>
            </a:r>
            <a:r>
              <a:rPr lang="en-US" dirty="0"/>
              <a:t> syntax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ini</a:t>
            </a:r>
            <a:endParaRPr lang="en-US" dirty="0"/>
          </a:p>
          <a:p>
            <a:pPr marL="342900" indent="-342900">
              <a:buFontTx/>
              <a:buChar char="-"/>
            </a:pP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24737C-6CD1-4DFE-B5DA-2A90F45DA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08" y="1114691"/>
            <a:ext cx="3543795" cy="1076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53B636-DD35-4330-A433-00F9A545D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19" y="2659742"/>
            <a:ext cx="5736681" cy="294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617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 lnSpcReduction="10000"/>
          </a:bodyPr>
          <a:lstStyle/>
          <a:p>
            <a:pPr marL="342900" indent="-342900">
              <a:buFontTx/>
              <a:buChar char="-"/>
            </a:pP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deploy </a:t>
            </a:r>
          </a:p>
          <a:p>
            <a:pPr marL="342900" indent="-342900">
              <a:buFontTx/>
              <a:buChar char="-"/>
            </a:pPr>
            <a:r>
              <a:rPr lang="en-US" dirty="0"/>
              <a:t>Lalu </a:t>
            </a:r>
            <a:r>
              <a:rPr lang="en-US" dirty="0" err="1"/>
              <a:t>hapus</a:t>
            </a:r>
            <a:r>
              <a:rPr lang="en-US" dirty="0"/>
              <a:t> instance lama </a:t>
            </a:r>
            <a:r>
              <a:rPr lang="en-US" dirty="0" err="1"/>
              <a:t>tadi</a:t>
            </a:r>
            <a:r>
              <a:rPr lang="en-US" dirty="0"/>
              <a:t> </a:t>
            </a:r>
          </a:p>
          <a:p>
            <a:pPr marL="342900" indent="-342900">
              <a:buFontTx/>
              <a:buChar char="-"/>
            </a:pPr>
            <a:r>
              <a:rPr lang="en-US" dirty="0"/>
              <a:t>Lalu </a:t>
            </a:r>
            <a:r>
              <a:rPr lang="en-US" dirty="0" err="1"/>
              <a:t>kita</a:t>
            </a:r>
            <a:r>
              <a:rPr lang="en-US" dirty="0"/>
              <a:t> send 1 ether pada </a:t>
            </a:r>
            <a:r>
              <a:rPr lang="en-US" dirty="0" err="1"/>
              <a:t>kolom</a:t>
            </a:r>
            <a:r>
              <a:rPr lang="en-US" dirty="0"/>
              <a:t> input </a:t>
            </a:r>
            <a:r>
              <a:rPr lang="en-US" dirty="0" err="1"/>
              <a:t>nilai</a:t>
            </a:r>
            <a:r>
              <a:rPr lang="en-US" dirty="0"/>
              <a:t> </a:t>
            </a:r>
          </a:p>
          <a:p>
            <a:pPr marL="342900" indent="-342900">
              <a:buFontTx/>
              <a:buChar char="-"/>
            </a:pPr>
            <a:r>
              <a:rPr lang="en-US" dirty="0"/>
              <a:t>Lalu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pilih</a:t>
            </a:r>
            <a:r>
              <a:rPr lang="en-US" dirty="0"/>
              <a:t> account dan </a:t>
            </a:r>
            <a:r>
              <a:rPr lang="en-US" dirty="0" err="1"/>
              <a:t>salin</a:t>
            </a:r>
            <a:r>
              <a:rPr lang="en-US" dirty="0"/>
              <a:t> link account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lalu</a:t>
            </a:r>
            <a:r>
              <a:rPr lang="en-US" dirty="0"/>
              <a:t> Kembali </a:t>
            </a:r>
            <a:r>
              <a:rPr lang="en-US" dirty="0" err="1"/>
              <a:t>ke</a:t>
            </a:r>
            <a:r>
              <a:rPr lang="en-US" dirty="0"/>
              <a:t> account </a:t>
            </a:r>
            <a:r>
              <a:rPr lang="en-US" dirty="0" err="1"/>
              <a:t>awal</a:t>
            </a:r>
            <a:r>
              <a:rPr lang="en-US" dirty="0"/>
              <a:t> </a:t>
            </a:r>
          </a:p>
          <a:p>
            <a:pPr marL="342900" indent="-342900">
              <a:buFontTx/>
              <a:buChar char="-"/>
            </a:pPr>
            <a:r>
              <a:rPr lang="en-US" dirty="0"/>
              <a:t>Lalu </a:t>
            </a:r>
            <a:r>
              <a:rPr lang="en-US" dirty="0" err="1"/>
              <a:t>kita</a:t>
            </a:r>
            <a:r>
              <a:rPr lang="en-US" dirty="0"/>
              <a:t> paste link account target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withdrawMoney</a:t>
            </a: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250D20-FB5D-409D-97CC-9ED73C6ED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79" y="1114691"/>
            <a:ext cx="3562847" cy="17052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AC7995-E069-43E9-BC22-E82F357A8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084" y="3146626"/>
            <a:ext cx="2581635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276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saldo</a:t>
            </a:r>
            <a:r>
              <a:rPr lang="en-US" dirty="0"/>
              <a:t> di account target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bertambah</a:t>
            </a:r>
            <a:r>
              <a:rPr lang="en-US" dirty="0"/>
              <a:t> </a:t>
            </a:r>
          </a:p>
          <a:p>
            <a:pPr marL="342900" indent="-342900">
              <a:buFontTx/>
              <a:buChar char="-"/>
            </a:pPr>
            <a:r>
              <a:rPr lang="en-US" dirty="0"/>
              <a:t>Lalu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withdraw locking </a:t>
            </a:r>
            <a:r>
              <a:rPr lang="en-US" dirty="0" err="1"/>
              <a:t>dimana</a:t>
            </a:r>
            <a:r>
              <a:rPr lang="en-US" dirty="0"/>
              <a:t> syntax </a:t>
            </a:r>
            <a:r>
              <a:rPr lang="en-US" dirty="0" err="1"/>
              <a:t>nya</a:t>
            </a:r>
            <a:r>
              <a:rPr lang="en-US" dirty="0"/>
              <a:t> pada </a:t>
            </a:r>
            <a:r>
              <a:rPr lang="en-US" dirty="0" err="1"/>
              <a:t>gambar</a:t>
            </a:r>
            <a:r>
              <a:rPr lang="en-US" dirty="0"/>
              <a:t> di </a:t>
            </a:r>
            <a:r>
              <a:rPr lang="en-US" dirty="0" err="1"/>
              <a:t>bawah</a:t>
            </a:r>
            <a:r>
              <a:rPr lang="en-US" dirty="0"/>
              <a:t> 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C210D8-9F7C-4F99-A599-DCE33B869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394" y="1658951"/>
            <a:ext cx="3267531" cy="457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D5B2A7-A278-40D7-B8D2-5D693E504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80" y="2397496"/>
            <a:ext cx="6021462" cy="367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876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Langkah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deploy dan instance yang lama di </a:t>
            </a:r>
            <a:r>
              <a:rPr lang="en-US" dirty="0" err="1"/>
              <a:t>hapus</a:t>
            </a:r>
            <a:r>
              <a:rPr lang="en-US" dirty="0"/>
              <a:t> </a:t>
            </a:r>
          </a:p>
          <a:p>
            <a:pPr marL="342900" indent="-342900">
              <a:buFontTx/>
              <a:buChar char="-"/>
            </a:pPr>
            <a:r>
              <a:rPr lang="en-US" dirty="0"/>
              <a:t>Lalu send 10 ether pada </a:t>
            </a:r>
            <a:r>
              <a:rPr lang="en-US" dirty="0" err="1"/>
              <a:t>kolom</a:t>
            </a:r>
            <a:r>
              <a:rPr lang="en-US" dirty="0"/>
              <a:t> value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receiveMoney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Lalu check </a:t>
            </a: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terjadi</a:t>
            </a:r>
            <a:r>
              <a:rPr lang="en-US" dirty="0"/>
              <a:t> 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900293-EAC5-4F54-B627-354742A35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72" y="1367856"/>
            <a:ext cx="5433998" cy="346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269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- Lalu </a:t>
            </a:r>
            <a:r>
              <a:rPr lang="en-US" dirty="0" err="1"/>
              <a:t>kita</a:t>
            </a:r>
            <a:r>
              <a:rPr lang="en-US" dirty="0"/>
              <a:t> check </a:t>
            </a:r>
            <a:r>
              <a:rPr lang="en-US" dirty="0" err="1"/>
              <a:t>getBalance</a:t>
            </a:r>
            <a:r>
              <a:rPr lang="en-US" dirty="0"/>
              <a:t> dan </a:t>
            </a:r>
            <a:r>
              <a:rPr lang="en-US" dirty="0" err="1"/>
              <a:t>lockedUntil</a:t>
            </a:r>
            <a:r>
              <a:rPr lang="en-US" dirty="0"/>
              <a:t> 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2FA77-1E73-4ECD-846F-746414EFF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727" y="817366"/>
            <a:ext cx="2819794" cy="387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120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503" y="1086492"/>
            <a:ext cx="4483319" cy="5252003"/>
          </a:xfrm>
        </p:spPr>
        <p:txBody>
          <a:bodyPr>
            <a:normAutofit/>
          </a:bodyPr>
          <a:lstStyle/>
          <a:p>
            <a:r>
              <a:rPr lang="en-US" dirty="0"/>
              <a:t>Lab Shared Wallet</a:t>
            </a:r>
          </a:p>
          <a:p>
            <a:r>
              <a:rPr lang="en-US" dirty="0"/>
              <a:t>-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file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systax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permission yang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penarikan</a:t>
            </a:r>
            <a:r>
              <a:rPr lang="en-US" dirty="0"/>
              <a:t> ether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izin</a:t>
            </a:r>
            <a:r>
              <a:rPr lang="en-US" dirty="0"/>
              <a:t> oleh </a:t>
            </a:r>
            <a:r>
              <a:rPr lang="en-US" dirty="0" err="1"/>
              <a:t>pemilik</a:t>
            </a:r>
            <a:r>
              <a:rPr lang="en-US" dirty="0"/>
              <a:t> </a:t>
            </a:r>
          </a:p>
          <a:p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D92043-60D0-46F2-818E-5262C4D16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48" y="1597936"/>
            <a:ext cx="6946608" cy="303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4556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 fontScale="85000" lnSpcReduction="20000"/>
          </a:bodyPr>
          <a:lstStyle/>
          <a:p>
            <a:r>
              <a:rPr lang="en-US" sz="1800" b="0" i="0" u="none" strike="noStrike" baseline="0" dirty="0">
                <a:latin typeface="Roboto" panose="02000000000000000000" pitchFamily="2" charset="0"/>
              </a:rPr>
              <a:t>Use Re-Usable Smart Contracts from </a:t>
            </a:r>
            <a:r>
              <a:rPr lang="en-US" sz="1800" b="0" i="0" u="none" strike="noStrike" baseline="0" dirty="0" err="1">
                <a:latin typeface="Roboto" panose="02000000000000000000" pitchFamily="2" charset="0"/>
              </a:rPr>
              <a:t>OpenZeppelin</a:t>
            </a:r>
            <a:endParaRPr lang="en-US" dirty="0"/>
          </a:p>
          <a:p>
            <a:r>
              <a:rPr lang="en-US" dirty="0"/>
              <a:t>Pada </a:t>
            </a:r>
            <a:r>
              <a:rPr lang="en-US" dirty="0" err="1"/>
              <a:t>koodingan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logika</a:t>
            </a:r>
            <a:r>
              <a:rPr lang="en-US" dirty="0"/>
              <a:t> </a:t>
            </a:r>
            <a:r>
              <a:rPr lang="en-US" dirty="0" err="1"/>
              <a:t>seketika</a:t>
            </a:r>
            <a:r>
              <a:rPr lang="en-US" dirty="0"/>
              <a:t> </a:t>
            </a:r>
            <a:r>
              <a:rPr lang="en-US" dirty="0" err="1"/>
              <a:t>pemilik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smart contract yang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diaudit</a:t>
            </a:r>
            <a:endParaRPr lang="en-US" dirty="0"/>
          </a:p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memecahkan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membagi</a:t>
            </a:r>
            <a:r>
              <a:rPr lang="en-US" dirty="0"/>
              <a:t> </a:t>
            </a:r>
            <a:r>
              <a:rPr lang="en-US" dirty="0" err="1"/>
              <a:t>bagian-bagian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dan </a:t>
            </a:r>
            <a:r>
              <a:rPr lang="en-US" dirty="0" err="1"/>
              <a:t>menggunakan</a:t>
            </a:r>
            <a:r>
              <a:rPr lang="en-US" dirty="0"/>
              <a:t> Kembali smart contract </a:t>
            </a:r>
            <a:r>
              <a:rPr lang="en-US" dirty="0" err="1"/>
              <a:t>nya</a:t>
            </a:r>
            <a:r>
              <a:rPr lang="en-US" dirty="0"/>
              <a:t> yang </a:t>
            </a:r>
            <a:r>
              <a:rPr lang="en-US" dirty="0" err="1"/>
              <a:t>diaudit</a:t>
            </a:r>
            <a:r>
              <a:rPr lang="en-US" dirty="0"/>
              <a:t> oleh </a:t>
            </a:r>
            <a:r>
              <a:rPr lang="en-US" dirty="0" err="1"/>
              <a:t>OpenZeppelin</a:t>
            </a:r>
            <a:r>
              <a:rPr lang="en-US" dirty="0"/>
              <a:t>,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openzeppelin</a:t>
            </a:r>
            <a:r>
              <a:rPr lang="en-US" dirty="0"/>
              <a:t> </a:t>
            </a:r>
            <a:r>
              <a:rPr lang="en-US" dirty="0" err="1"/>
              <a:t>initidak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owner()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pemilik</a:t>
            </a:r>
            <a:r>
              <a:rPr lang="en-US" dirty="0"/>
              <a:t>()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kontrak</a:t>
            </a:r>
            <a:r>
              <a:rPr lang="en-US" dirty="0"/>
              <a:t> </a:t>
            </a:r>
            <a:r>
              <a:rPr lang="en-US" dirty="0" err="1"/>
              <a:t>Ownable.sol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1A217E-3648-48B6-9DCE-FA0D4CD91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12" y="1576188"/>
            <a:ext cx="5764153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029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 fontScale="92500"/>
          </a:bodyPr>
          <a:lstStyle/>
          <a:p>
            <a:r>
              <a:rPr lang="en-US" dirty="0"/>
              <a:t>Permission: add allowances for external roles</a:t>
            </a:r>
          </a:p>
          <a:p>
            <a:r>
              <a:rPr lang="en-US" dirty="0"/>
              <a:t>Pada Langkah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pemetaan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menyimpan</a:t>
            </a:r>
            <a:r>
              <a:rPr lang="en-US" dirty="0"/>
              <a:t> </a:t>
            </a:r>
            <a:r>
              <a:rPr lang="en-US" dirty="0" err="1"/>
              <a:t>alamat</a:t>
            </a:r>
            <a:r>
              <a:rPr lang="en-US" dirty="0"/>
              <a:t>=&gt;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uint</a:t>
            </a:r>
            <a:r>
              <a:rPr lang="en-US" dirty="0"/>
              <a:t>,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array yang </a:t>
            </a:r>
            <a:r>
              <a:rPr lang="en-US" dirty="0" err="1"/>
              <a:t>menyimpan</a:t>
            </a:r>
            <a:r>
              <a:rPr lang="en-US" dirty="0"/>
              <a:t> [0x123456…] </a:t>
            </a:r>
            <a:r>
              <a:rPr lang="en-US" dirty="0" err="1"/>
              <a:t>alamat,ke</a:t>
            </a:r>
            <a:r>
              <a:rPr lang="en-US" dirty="0"/>
              <a:t> </a:t>
            </a:r>
            <a:r>
              <a:rPr lang="en-US" dirty="0" err="1"/>
              <a:t>nomor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. Jadi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tahu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yang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ditarik</a:t>
            </a:r>
            <a:r>
              <a:rPr lang="en-US" dirty="0"/>
              <a:t> oleh </a:t>
            </a:r>
            <a:r>
              <a:rPr lang="en-US" dirty="0" err="1"/>
              <a:t>seseorang</a:t>
            </a:r>
            <a:r>
              <a:rPr lang="en-US" dirty="0"/>
              <a:t> 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B33C98-7304-4B69-91B2-8B7B69B99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50" y="1070160"/>
            <a:ext cx="6009520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508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r>
              <a:rPr lang="en-US" sz="1800" b="0" i="0" u="none" strike="noStrike" baseline="0" dirty="0">
                <a:latin typeface="Roboto" panose="02000000000000000000" pitchFamily="2" charset="0"/>
              </a:rPr>
              <a:t>Improve/Fix Allowance to avoid Double-Spending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DDE4C3-4A54-4B14-BF26-46170C90E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022" y="2438261"/>
            <a:ext cx="7382905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43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6389" y="1106727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11. Lalu </a:t>
            </a:r>
            <a:r>
              <a:rPr lang="en-US" dirty="0" err="1"/>
              <a:t>buka</a:t>
            </a:r>
            <a:r>
              <a:rPr lang="en-US" dirty="0"/>
              <a:t> web </a:t>
            </a:r>
            <a:r>
              <a:rPr lang="en-US" dirty="0" err="1"/>
              <a:t>etherscan</a:t>
            </a:r>
            <a:r>
              <a:rPr lang="en-US" dirty="0"/>
              <a:t>, </a:t>
            </a:r>
            <a:r>
              <a:rPr lang="en-US" dirty="0" err="1"/>
              <a:t>etherscan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berguna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riwayat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pada </a:t>
            </a:r>
            <a:r>
              <a:rPr lang="en-US" dirty="0" err="1"/>
              <a:t>metamask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membeli,mentransfer</a:t>
            </a:r>
            <a:r>
              <a:rPr lang="en-US" dirty="0"/>
              <a:t> dan lain-</a:t>
            </a:r>
            <a:r>
              <a:rPr lang="en-US" dirty="0" err="1"/>
              <a:t>lainnya</a:t>
            </a:r>
            <a:r>
              <a:rPr lang="en-US" dirty="0"/>
              <a:t> </a:t>
            </a:r>
          </a:p>
          <a:p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467321-1FFC-8FB1-0C99-0A39FFC02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81" y="1106727"/>
            <a:ext cx="6463875" cy="363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571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Improve smart contract structure</a:t>
            </a:r>
          </a:p>
          <a:p>
            <a:r>
              <a:rPr lang="en-US" dirty="0"/>
              <a:t>Pada </a:t>
            </a:r>
            <a:r>
              <a:rPr lang="en-US" dirty="0" err="1"/>
              <a:t>kedua</a:t>
            </a:r>
            <a:r>
              <a:rPr lang="en-US" dirty="0"/>
              <a:t> </a:t>
            </a:r>
            <a:r>
              <a:rPr lang="en-US" dirty="0" err="1"/>
              <a:t>kontrak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masih</a:t>
            </a:r>
            <a:r>
              <a:rPr lang="en-US" dirty="0"/>
              <a:t> di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file yang </a:t>
            </a:r>
            <a:r>
              <a:rPr lang="en-US" dirty="0" err="1"/>
              <a:t>sama</a:t>
            </a:r>
            <a:r>
              <a:rPr lang="en-US" dirty="0"/>
              <a:t> dan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impor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C62110-1314-4623-9A32-7D60D65B3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07" y="1114691"/>
            <a:ext cx="6116665" cy="346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237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Lalu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tambahkan</a:t>
            </a:r>
            <a:r>
              <a:rPr lang="en-US" dirty="0"/>
              <a:t> event yang </a:t>
            </a:r>
            <a:r>
              <a:rPr lang="en-US" dirty="0" err="1"/>
              <a:t>hilang</a:t>
            </a:r>
            <a:r>
              <a:rPr lang="en-US" dirty="0"/>
              <a:t> 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2551B4-A10C-4C81-BCA5-01F254FD3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512" y="2043604"/>
            <a:ext cx="8874048" cy="421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1478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Lalu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tambahkan</a:t>
            </a:r>
            <a:r>
              <a:rPr lang="en-US" dirty="0"/>
              <a:t> </a:t>
            </a:r>
            <a:r>
              <a:rPr lang="en-US" dirty="0" err="1"/>
              <a:t>komponen</a:t>
            </a:r>
            <a:r>
              <a:rPr lang="en-US" dirty="0"/>
              <a:t> di </a:t>
            </a:r>
            <a:r>
              <a:rPr lang="en-US" dirty="0" err="1"/>
              <a:t>dalam</a:t>
            </a:r>
            <a:r>
              <a:rPr lang="en-US" dirty="0"/>
              <a:t> contract </a:t>
            </a:r>
            <a:r>
              <a:rPr lang="en-US" dirty="0" err="1"/>
              <a:t>sharedwallet</a:t>
            </a:r>
            <a:r>
              <a:rPr lang="en-US" dirty="0"/>
              <a:t> Ketika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deposit </a:t>
            </a:r>
            <a:r>
              <a:rPr lang="en-US" dirty="0" err="1"/>
              <a:t>atau</a:t>
            </a:r>
            <a:r>
              <a:rPr lang="en-US" dirty="0"/>
              <a:t> withdraw dana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C132C1-3D57-4F33-B5EE-74382E380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4" y="3846093"/>
            <a:ext cx="6527705" cy="264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1746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-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run dan </a:t>
            </a:r>
            <a:r>
              <a:rPr lang="en-US" dirty="0" err="1"/>
              <a:t>jangan</a:t>
            </a:r>
            <a:r>
              <a:rPr lang="en-US" dirty="0"/>
              <a:t> </a:t>
            </a:r>
            <a:r>
              <a:rPr lang="en-US" dirty="0" err="1"/>
              <a:t>lupa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correct pada smart contract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84AC33-E084-4B99-B1DE-829FCC343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4" y="923575"/>
            <a:ext cx="5649893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404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Lab Supply Chain Project</a:t>
            </a:r>
          </a:p>
          <a:p>
            <a:pPr marL="342900" indent="-342900">
              <a:buFontTx/>
              <a:buChar char="-"/>
            </a:pP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file (</a:t>
            </a:r>
            <a:r>
              <a:rPr lang="en-US" dirty="0" err="1"/>
              <a:t>ItemManager</a:t>
            </a:r>
            <a:r>
              <a:rPr lang="en-US" dirty="0"/>
              <a:t>)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yang </a:t>
            </a:r>
            <a:r>
              <a:rPr lang="en-US" dirty="0" err="1"/>
              <a:t>pertama</a:t>
            </a:r>
            <a:r>
              <a:rPr lang="en-US" dirty="0"/>
              <a:t> </a:t>
            </a:r>
          </a:p>
          <a:p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dimungkinkan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menambahkan</a:t>
            </a:r>
            <a:r>
              <a:rPr lang="en-US" dirty="0"/>
              <a:t> item dan </a:t>
            </a:r>
            <a:r>
              <a:rPr lang="en-US" dirty="0" err="1"/>
              <a:t>membayarnya,memindahkannya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depan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ratai</a:t>
            </a:r>
            <a:r>
              <a:rPr lang="en-US" dirty="0"/>
              <a:t> </a:t>
            </a:r>
            <a:r>
              <a:rPr lang="en-US" dirty="0" err="1"/>
              <a:t>pasokan</a:t>
            </a:r>
            <a:r>
              <a:rPr lang="en-US" dirty="0"/>
              <a:t> dan </a:t>
            </a:r>
            <a:r>
              <a:rPr lang="en-US" dirty="0" err="1"/>
              <a:t>memicu</a:t>
            </a:r>
            <a:r>
              <a:rPr lang="en-US" dirty="0"/>
              <a:t> </a:t>
            </a:r>
            <a:r>
              <a:rPr lang="en-US" dirty="0" err="1"/>
              <a:t>pengiriman</a:t>
            </a:r>
            <a:r>
              <a:rPr lang="en-US" dirty="0"/>
              <a:t> </a:t>
            </a:r>
          </a:p>
          <a:p>
            <a:pPr marL="342900" indent="-342900">
              <a:buFontTx/>
              <a:buChar char="-"/>
            </a:pP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5C14A-89CC-4D79-858A-80F61AB95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4" y="985750"/>
            <a:ext cx="6016496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117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-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file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lagi</a:t>
            </a:r>
            <a:r>
              <a:rPr lang="en-US" dirty="0"/>
              <a:t> (</a:t>
            </a:r>
            <a:r>
              <a:rPr lang="en-US" dirty="0" err="1"/>
              <a:t>item.sol</a:t>
            </a:r>
            <a:r>
              <a:rPr lang="en-US" dirty="0"/>
              <a:t>)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AF6AE4-8A6C-421E-B2C3-0997F16F8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19" y="1342531"/>
            <a:ext cx="6305222" cy="426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4773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Lalu pada file </a:t>
            </a:r>
            <a:r>
              <a:rPr lang="en-US" dirty="0" err="1"/>
              <a:t>ItemManager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change </a:t>
            </a:r>
            <a:r>
              <a:rPr lang="en-US" dirty="0" err="1"/>
              <a:t>menggunakan</a:t>
            </a:r>
            <a:r>
              <a:rPr lang="en-US" dirty="0"/>
              <a:t> item smart contract</a:t>
            </a:r>
          </a:p>
          <a:p>
            <a:pPr marL="342900" indent="-342900">
              <a:buFontTx/>
              <a:buChar char="-"/>
            </a:pPr>
            <a:endParaRPr lang="en-ID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71DC2D9-E11B-44AD-8E26-8D72D8AC3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92" y="1403845"/>
            <a:ext cx="6200747" cy="405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4345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-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file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lagi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ownable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21B69C-91D4-42DE-87CB-B27752748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63" y="1218892"/>
            <a:ext cx="5779574" cy="382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120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-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ubah</a:t>
            </a:r>
            <a:r>
              <a:rPr lang="en-US" dirty="0"/>
              <a:t> pada file </a:t>
            </a:r>
            <a:r>
              <a:rPr lang="en-US" dirty="0" err="1"/>
              <a:t>ItemManager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yang </a:t>
            </a:r>
            <a:r>
              <a:rPr lang="en-US" dirty="0" err="1"/>
              <a:t>seharusnya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dieksekusi</a:t>
            </a:r>
            <a:r>
              <a:rPr lang="en-US" dirty="0"/>
              <a:t> oleh </a:t>
            </a:r>
            <a:r>
              <a:rPr lang="en-US" dirty="0" err="1"/>
              <a:t>pemilik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BCAE14-31A2-4BB7-9324-F2A020A59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49" y="1172776"/>
            <a:ext cx="5890552" cy="423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5056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Lalu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buka</a:t>
            </a:r>
            <a:r>
              <a:rPr lang="en-US" dirty="0"/>
              <a:t> windows </a:t>
            </a:r>
            <a:r>
              <a:rPr lang="en-US" dirty="0" err="1"/>
              <a:t>powershell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Lalu install truffle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“</a:t>
            </a:r>
            <a:r>
              <a:rPr lang="en-ID" sz="1800" b="0" i="0" u="none" strike="noStrike" baseline="0" dirty="0" err="1">
                <a:latin typeface="DejaVuSansMono"/>
              </a:rPr>
              <a:t>npm</a:t>
            </a:r>
            <a:r>
              <a:rPr lang="en-ID" sz="1800" b="0" i="0" u="none" strike="noStrike" baseline="0" dirty="0">
                <a:latin typeface="DejaVuSansMono"/>
              </a:rPr>
              <a:t> install -g truffle</a:t>
            </a:r>
            <a:r>
              <a:rPr lang="en-US" sz="1800" b="0" i="0" u="none" strike="noStrike" baseline="0" dirty="0">
                <a:latin typeface="DejaVuSansMono"/>
              </a:rPr>
              <a:t>”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BCD06D-7E7D-4544-BD34-BC55064F6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57" y="1277977"/>
            <a:ext cx="5282180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5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6389" y="1042879"/>
            <a:ext cx="4159233" cy="51444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12.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mengetahui</a:t>
            </a:r>
            <a:r>
              <a:rPr lang="en-US" dirty="0"/>
              <a:t> </a:t>
            </a:r>
            <a:r>
              <a:rPr lang="en-US" dirty="0" err="1"/>
              <a:t>riwayat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salin</a:t>
            </a:r>
            <a:r>
              <a:rPr lang="en-US" dirty="0"/>
              <a:t> link wallet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tarus</a:t>
            </a:r>
            <a:r>
              <a:rPr lang="en-US" dirty="0"/>
              <a:t> di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pencarian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tampil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ID" dirty="0"/>
              <a:t>. </a:t>
            </a:r>
          </a:p>
          <a:p>
            <a:r>
              <a:rPr lang="en-ID" dirty="0" err="1"/>
              <a:t>Semua</a:t>
            </a:r>
            <a:r>
              <a:rPr lang="en-ID" dirty="0"/>
              <a:t> </a:t>
            </a:r>
            <a:r>
              <a:rPr lang="en-ID" dirty="0" err="1"/>
              <a:t>transaksi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di </a:t>
            </a:r>
            <a:r>
              <a:rPr lang="en-ID" dirty="0" err="1"/>
              <a:t>tampilkan</a:t>
            </a:r>
            <a:r>
              <a:rPr lang="en-ID" dirty="0"/>
              <a:t> </a:t>
            </a:r>
            <a:r>
              <a:rPr lang="en-ID" dirty="0" err="1"/>
              <a:t>disini</a:t>
            </a:r>
            <a:r>
              <a:rPr lang="en-ID" dirty="0"/>
              <a:t> </a:t>
            </a:r>
            <a:r>
              <a:rPr lang="en-ID" dirty="0" err="1"/>
              <a:t>baik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status </a:t>
            </a:r>
            <a:r>
              <a:rPr lang="en-ID" dirty="0" err="1"/>
              <a:t>nya,transaction</a:t>
            </a:r>
            <a:r>
              <a:rPr lang="en-ID" dirty="0"/>
              <a:t> hash </a:t>
            </a:r>
            <a:r>
              <a:rPr lang="en-ID" dirty="0" err="1"/>
              <a:t>nya,block,timestamp</a:t>
            </a:r>
            <a:r>
              <a:rPr lang="en-ID" dirty="0"/>
              <a:t> dan lain-lain </a:t>
            </a:r>
            <a:r>
              <a:rPr lang="en-ID" dirty="0" err="1"/>
              <a:t>nya</a:t>
            </a:r>
            <a:r>
              <a:rPr lang="en-ID" dirty="0"/>
              <a:t>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A43BA7-CA3C-3695-EBCD-74A7E0EBE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3" y="1444898"/>
            <a:ext cx="5442857" cy="306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4089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Dan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malah</a:t>
            </a:r>
            <a:r>
              <a:rPr lang="en-US" dirty="0"/>
              <a:t> error </a:t>
            </a:r>
            <a:r>
              <a:rPr lang="en-US" dirty="0" err="1"/>
              <a:t>jadi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ambil</a:t>
            </a:r>
            <a:r>
              <a:rPr lang="en-US" dirty="0"/>
              <a:t> </a:t>
            </a:r>
            <a:r>
              <a:rPr lang="en-US" dirty="0" err="1"/>
              <a:t>ssan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modul</a:t>
            </a:r>
            <a:r>
              <a:rPr lang="en-US" dirty="0"/>
              <a:t>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sukses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jadi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</a:p>
          <a:p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EC7A61-7952-44E2-A783-27FFC6CEE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45" y="950240"/>
            <a:ext cx="5553350" cy="4400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AC66EA-02D1-4C46-A841-ABA06410F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298" y="3347189"/>
            <a:ext cx="3828804" cy="206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5374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en-US" dirty="0"/>
              <a:t>Lalu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perintahkan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file 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</a:t>
            </a:r>
          </a:p>
          <a:p>
            <a:pPr algn="l"/>
            <a:r>
              <a:rPr lang="en-US" dirty="0"/>
              <a:t>“</a:t>
            </a:r>
            <a:r>
              <a:rPr lang="en-ID" sz="1800" b="0" i="0" u="none" strike="noStrike" baseline="0" dirty="0" err="1">
                <a:latin typeface="DejaVuSansMono"/>
              </a:rPr>
              <a:t>mkdir</a:t>
            </a:r>
            <a:r>
              <a:rPr lang="en-ID" sz="1800" b="0" i="0" u="none" strike="noStrike" baseline="0" dirty="0">
                <a:latin typeface="DejaVuSansMono"/>
              </a:rPr>
              <a:t> s06-eventtrigger</a:t>
            </a:r>
          </a:p>
          <a:p>
            <a:pPr algn="l"/>
            <a:r>
              <a:rPr lang="en-ID" sz="1800" b="0" i="0" u="none" strike="noStrike" baseline="0" dirty="0">
                <a:latin typeface="DejaVuSansMono"/>
              </a:rPr>
              <a:t>cd s06-eventtrigger</a:t>
            </a:r>
          </a:p>
          <a:p>
            <a:pPr algn="l"/>
            <a:r>
              <a:rPr lang="en-ID" sz="1800" b="0" i="0" u="none" strike="noStrike" baseline="0" dirty="0">
                <a:latin typeface="DejaVuSansMono"/>
              </a:rPr>
              <a:t>Ls”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827A7A-FF17-40CA-834C-F31BCAA4A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4" y="1114691"/>
            <a:ext cx="6416992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0636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- Lalu </a:t>
            </a:r>
            <a:r>
              <a:rPr lang="en-US" dirty="0" err="1"/>
              <a:t>kita</a:t>
            </a:r>
            <a:r>
              <a:rPr lang="en-US" dirty="0"/>
              <a:t> unbox pada react box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perintahkan</a:t>
            </a:r>
            <a:r>
              <a:rPr lang="en-US" dirty="0"/>
              <a:t> “truffle unbox react”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FAD0C-E4E7-4381-8975-D2F00ADC0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6" y="1115504"/>
            <a:ext cx="6011114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91903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Lalu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hapus</a:t>
            </a:r>
            <a:r>
              <a:rPr lang="en-US" dirty="0"/>
              <a:t> file “</a:t>
            </a:r>
            <a:r>
              <a:rPr lang="en-US" dirty="0" err="1"/>
              <a:t>SimpleStorage.sol</a:t>
            </a:r>
            <a:r>
              <a:rPr lang="en-US" dirty="0"/>
              <a:t>” </a:t>
            </a:r>
          </a:p>
          <a:p>
            <a:pPr marL="342900" indent="-342900">
              <a:buFontTx/>
              <a:buChar char="-"/>
            </a:pPr>
            <a:r>
              <a:rPr lang="en-US" dirty="0"/>
              <a:t>Dan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bertambah</a:t>
            </a:r>
            <a:r>
              <a:rPr lang="en-US" dirty="0"/>
              <a:t> </a:t>
            </a:r>
            <a:r>
              <a:rPr lang="en-US" dirty="0" err="1"/>
              <a:t>sendiri</a:t>
            </a:r>
            <a:r>
              <a:rPr lang="en-US" dirty="0"/>
              <a:t> file </a:t>
            </a:r>
            <a:r>
              <a:rPr lang="en-US" dirty="0" err="1"/>
              <a:t>item.sol,itemmanager.sol</a:t>
            </a:r>
            <a:r>
              <a:rPr lang="en-US" dirty="0"/>
              <a:t> dan </a:t>
            </a:r>
            <a:r>
              <a:rPr lang="en-US" dirty="0" err="1"/>
              <a:t>ownable.sol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9424DD-82A1-C3D3-44D0-76A07282F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622" y="2050708"/>
            <a:ext cx="4448796" cy="22863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A942E2-D4FF-2C4E-0F8A-660D25BB2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556" y="3480099"/>
            <a:ext cx="4601217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315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8214" y="1114691"/>
            <a:ext cx="8065059" cy="5144455"/>
          </a:xfrm>
        </p:spPr>
        <p:txBody>
          <a:bodyPr>
            <a:normAutofit/>
          </a:bodyPr>
          <a:lstStyle/>
          <a:p>
            <a:r>
              <a:rPr lang="en-US" dirty="0"/>
              <a:t>Lalu pada file migration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modifikasi</a:t>
            </a:r>
            <a:r>
              <a:rPr lang="en-US" dirty="0"/>
              <a:t> file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isi</a:t>
            </a:r>
            <a:r>
              <a:rPr lang="en-US" dirty="0"/>
              <a:t> </a:t>
            </a:r>
          </a:p>
          <a:p>
            <a:pPr algn="l"/>
            <a:r>
              <a:rPr lang="en-US" sz="1800" b="0" i="0" u="none" strike="noStrike" baseline="0" dirty="0">
                <a:latin typeface="DejaVuSansMono"/>
              </a:rPr>
              <a:t>var </a:t>
            </a:r>
            <a:r>
              <a:rPr lang="en-US" sz="1800" b="0" i="0" u="none" strike="noStrike" baseline="0" dirty="0" err="1">
                <a:latin typeface="DejaVuSansMono"/>
              </a:rPr>
              <a:t>ItemManager</a:t>
            </a:r>
            <a:r>
              <a:rPr lang="en-US" sz="1800" b="0" i="0" u="none" strike="noStrike" baseline="0" dirty="0">
                <a:latin typeface="DejaVuSansMono"/>
              </a:rPr>
              <a:t> = </a:t>
            </a:r>
            <a:r>
              <a:rPr lang="en-US" sz="1800" b="0" i="0" u="none" strike="noStrike" baseline="0" dirty="0" err="1">
                <a:latin typeface="DejaVuSansMono"/>
              </a:rPr>
              <a:t>artifacts.require</a:t>
            </a:r>
            <a:r>
              <a:rPr lang="en-US" sz="1800" b="0" i="0" u="none" strike="noStrike" baseline="0" dirty="0">
                <a:latin typeface="DejaVuSansMono"/>
              </a:rPr>
              <a:t>("./</a:t>
            </a:r>
            <a:r>
              <a:rPr lang="en-US" sz="1800" b="0" i="0" u="none" strike="noStrike" baseline="0" dirty="0" err="1">
                <a:latin typeface="DejaVuSansMono"/>
              </a:rPr>
              <a:t>ItemManager.sol</a:t>
            </a:r>
            <a:r>
              <a:rPr lang="en-US" sz="1800" b="0" i="0" u="none" strike="noStrike" baseline="0" dirty="0">
                <a:latin typeface="DejaVuSansMono"/>
              </a:rPr>
              <a:t>");</a:t>
            </a:r>
          </a:p>
          <a:p>
            <a:pPr algn="l"/>
            <a:r>
              <a:rPr lang="en-ID" sz="1800" b="0" i="0" u="none" strike="noStrike" baseline="0" dirty="0" err="1">
                <a:latin typeface="DejaVuSansMono"/>
              </a:rPr>
              <a:t>module.exports</a:t>
            </a:r>
            <a:r>
              <a:rPr lang="en-ID" sz="1800" b="0" i="0" u="none" strike="noStrike" baseline="0" dirty="0">
                <a:latin typeface="DejaVuSansMono"/>
              </a:rPr>
              <a:t> = function(deployer) {</a:t>
            </a:r>
          </a:p>
          <a:p>
            <a:pPr algn="l"/>
            <a:r>
              <a:rPr lang="en-ID" sz="1800" b="0" i="0" u="none" strike="noStrike" baseline="0" dirty="0" err="1">
                <a:latin typeface="DejaVuSansMono"/>
              </a:rPr>
              <a:t>deployer.deploy</a:t>
            </a:r>
            <a:r>
              <a:rPr lang="en-ID" sz="1800" b="0" i="0" u="none" strike="noStrike" baseline="0" dirty="0">
                <a:latin typeface="DejaVuSansMono"/>
              </a:rPr>
              <a:t>(</a:t>
            </a:r>
            <a:r>
              <a:rPr lang="en-ID" sz="1800" b="0" i="0" u="none" strike="noStrike" baseline="0" dirty="0" err="1">
                <a:latin typeface="DejaVuSansMono"/>
              </a:rPr>
              <a:t>ItemManager</a:t>
            </a:r>
            <a:r>
              <a:rPr lang="en-ID" sz="1800" b="0" i="0" u="none" strike="noStrike" baseline="0" dirty="0">
                <a:latin typeface="DejaVuSansMono"/>
              </a:rPr>
              <a:t>);</a:t>
            </a:r>
          </a:p>
          <a:p>
            <a:pPr algn="l"/>
            <a:r>
              <a:rPr lang="en-ID" sz="1800" b="0" i="0" u="none" strike="noStrike" baseline="0" dirty="0">
                <a:latin typeface="DejaVuSansMono"/>
              </a:rPr>
              <a:t>};</a:t>
            </a:r>
          </a:p>
          <a:p>
            <a:pPr algn="l"/>
            <a:endParaRPr lang="en-ID" sz="1800" dirty="0">
              <a:latin typeface="DejaVuSansMono"/>
            </a:endParaRPr>
          </a:p>
          <a:p>
            <a:pPr algn="l"/>
            <a:r>
              <a:rPr lang="en-ID" sz="1800" dirty="0">
                <a:latin typeface="DejaVuSansMono"/>
              </a:rPr>
              <a:t>Dan </a:t>
            </a:r>
            <a:r>
              <a:rPr lang="en-ID" sz="1800" dirty="0" err="1">
                <a:latin typeface="DejaVuSansMono"/>
              </a:rPr>
              <a:t>kita</a:t>
            </a:r>
            <a:r>
              <a:rPr lang="en-ID" sz="1800" dirty="0">
                <a:latin typeface="DejaVuSansMono"/>
              </a:rPr>
              <a:t> </a:t>
            </a:r>
            <a:r>
              <a:rPr lang="en-ID" sz="1800" dirty="0" err="1">
                <a:latin typeface="DejaVuSansMono"/>
              </a:rPr>
              <a:t>moifikasi</a:t>
            </a:r>
            <a:r>
              <a:rPr lang="en-ID" sz="1800" dirty="0">
                <a:latin typeface="DejaVuSansMono"/>
              </a:rPr>
              <a:t> juga file truffle-config.js </a:t>
            </a:r>
            <a:r>
              <a:rPr lang="en-ID" sz="1800" dirty="0" err="1">
                <a:latin typeface="DejaVuSansMono"/>
              </a:rPr>
              <a:t>nya</a:t>
            </a:r>
            <a:r>
              <a:rPr lang="en-ID" sz="1800" dirty="0">
                <a:latin typeface="DejaVuSansMono"/>
              </a:rPr>
              <a:t> </a:t>
            </a:r>
            <a:r>
              <a:rPr lang="en-ID" sz="1800" dirty="0" err="1">
                <a:latin typeface="DejaVuSansMono"/>
              </a:rPr>
              <a:t>dengan</a:t>
            </a:r>
            <a:r>
              <a:rPr lang="en-ID" sz="1800" dirty="0">
                <a:latin typeface="DejaVuSansMono"/>
              </a:rPr>
              <a:t> </a:t>
            </a:r>
            <a:r>
              <a:rPr lang="en-ID" sz="1800" dirty="0" err="1">
                <a:latin typeface="DejaVuSansMono"/>
              </a:rPr>
              <a:t>versi</a:t>
            </a:r>
            <a:r>
              <a:rPr lang="en-ID" sz="1800" dirty="0">
                <a:latin typeface="DejaVuSansMono"/>
              </a:rPr>
              <a:t> compiler </a:t>
            </a:r>
            <a:r>
              <a:rPr lang="en-ID" sz="1800" dirty="0" err="1">
                <a:latin typeface="DejaVuSansMono"/>
              </a:rPr>
              <a:t>nya</a:t>
            </a:r>
            <a:r>
              <a:rPr lang="en-ID" sz="1800" dirty="0">
                <a:latin typeface="DejaVuSansMono"/>
              </a:rPr>
              <a:t> :</a:t>
            </a:r>
          </a:p>
          <a:p>
            <a:pPr algn="l"/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EC17B9-531A-3FCC-00C0-6DFFD2E2B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240" y="4284218"/>
            <a:ext cx="5517039" cy="241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9552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- Lalu pada </a:t>
            </a:r>
            <a:r>
              <a:rPr lang="en-US" dirty="0" err="1"/>
              <a:t>powershell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masukkan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“migrate”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87FE81-E5BB-788B-6195-13FD00D97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82" y="1520723"/>
            <a:ext cx="5539200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2285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-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modifikasi</a:t>
            </a:r>
            <a:r>
              <a:rPr lang="en-US" dirty="0"/>
              <a:t> </a:t>
            </a:r>
            <a:r>
              <a:rPr lang="en-US" dirty="0" err="1"/>
              <a:t>lagi</a:t>
            </a:r>
            <a:r>
              <a:rPr lang="en-US" dirty="0"/>
              <a:t> html </a:t>
            </a:r>
            <a:r>
              <a:rPr lang="en-US" dirty="0" err="1"/>
              <a:t>nya</a:t>
            </a:r>
            <a:r>
              <a:rPr lang="en-US" dirty="0"/>
              <a:t> dan interact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smartcontract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browser </a:t>
            </a:r>
            <a:r>
              <a:rPr lang="en-US" dirty="0" err="1"/>
              <a:t>tadi</a:t>
            </a:r>
            <a:r>
              <a:rPr lang="en-US" dirty="0"/>
              <a:t>,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buka</a:t>
            </a:r>
            <a:r>
              <a:rPr lang="en-US" dirty="0"/>
              <a:t> file “client/App.js”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masukkan</a:t>
            </a:r>
            <a:r>
              <a:rPr lang="en-US" dirty="0"/>
              <a:t> </a:t>
            </a:r>
            <a:r>
              <a:rPr lang="en-US" dirty="0" err="1"/>
              <a:t>coodingan</a:t>
            </a:r>
            <a:r>
              <a:rPr lang="en-US" dirty="0"/>
              <a:t> </a:t>
            </a:r>
            <a:r>
              <a:rPr lang="en-US" dirty="0" err="1"/>
              <a:t>tersebut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E95378-EB3E-32D8-B015-2188F549D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104" y="1325025"/>
            <a:ext cx="4010585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6959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Lalu pada file app.js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tambahkan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</a:t>
            </a:r>
            <a:r>
              <a:rPr lang="en-US" dirty="0" err="1"/>
              <a:t>reder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Dan </a:t>
            </a:r>
            <a:r>
              <a:rPr lang="en-US" dirty="0" err="1"/>
              <a:t>tambahkan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pada </a:t>
            </a:r>
            <a:r>
              <a:rPr lang="en-US" dirty="0" err="1"/>
              <a:t>handleinputchange</a:t>
            </a:r>
            <a:r>
              <a:rPr lang="en-US" dirty="0"/>
              <a:t> 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725837-E096-88A1-73D8-EA3C07C79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14" y="817366"/>
            <a:ext cx="5915851" cy="17718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0B3C19-55EA-8553-58B3-FFFD9A92F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977" y="3530447"/>
            <a:ext cx="5563376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76254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- Lalu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perntah</a:t>
            </a:r>
            <a:r>
              <a:rPr lang="en-US" dirty="0"/>
              <a:t> </a:t>
            </a:r>
            <a:r>
              <a:rPr lang="en-US" dirty="0" err="1"/>
              <a:t>kan”npm</a:t>
            </a:r>
            <a:r>
              <a:rPr lang="en-US" dirty="0"/>
              <a:t> start” pada </a:t>
            </a:r>
            <a:r>
              <a:rPr lang="en-US" dirty="0" err="1"/>
              <a:t>powershell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96F6FD-4AFF-7588-C211-7BA62A922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430" y="1958329"/>
            <a:ext cx="4887007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856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-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buka</a:t>
            </a:r>
            <a:r>
              <a:rPr lang="en-US" dirty="0"/>
              <a:t> </a:t>
            </a:r>
            <a:r>
              <a:rPr lang="en-US" dirty="0" err="1"/>
              <a:t>metamask</a:t>
            </a:r>
            <a:r>
              <a:rPr lang="en-US" dirty="0"/>
              <a:t> dan </a:t>
            </a:r>
            <a:r>
              <a:rPr lang="en-US" dirty="0" err="1"/>
              <a:t>ubah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jadi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“localhost 8545”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B19BDF-604D-3766-AB92-0A15E1443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424" y="1118865"/>
            <a:ext cx="3229426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801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1971" y="1009176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13.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akun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dompet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lagi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buka</a:t>
            </a:r>
            <a:r>
              <a:rPr lang="en-US" dirty="0"/>
              <a:t> </a:t>
            </a:r>
            <a:r>
              <a:rPr lang="en-US" dirty="0" err="1"/>
              <a:t>metamask</a:t>
            </a:r>
            <a:r>
              <a:rPr lang="en-US" dirty="0"/>
              <a:t>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profil</a:t>
            </a:r>
            <a:r>
              <a:rPr lang="en-US" dirty="0"/>
              <a:t> </a:t>
            </a:r>
            <a:r>
              <a:rPr lang="en-US" dirty="0" err="1"/>
              <a:t>pojok</a:t>
            </a:r>
            <a:r>
              <a:rPr lang="en-US" dirty="0"/>
              <a:t> </a:t>
            </a:r>
            <a:r>
              <a:rPr lang="en-US" dirty="0" err="1"/>
              <a:t>kanan</a:t>
            </a:r>
            <a:r>
              <a:rPr lang="en-US" dirty="0"/>
              <a:t>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pilih</a:t>
            </a:r>
            <a:r>
              <a:rPr lang="en-US" dirty="0"/>
              <a:t> create account </a:t>
            </a:r>
          </a:p>
          <a:p>
            <a:r>
              <a:rPr lang="en-US" dirty="0"/>
              <a:t>14. Lalu </a:t>
            </a:r>
            <a:r>
              <a:rPr lang="en-US" dirty="0" err="1"/>
              <a:t>isi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akun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dan </a:t>
            </a:r>
            <a:r>
              <a:rPr lang="en-US" dirty="0" err="1"/>
              <a:t>klik</a:t>
            </a:r>
            <a:r>
              <a:rPr lang="en-US" dirty="0"/>
              <a:t> create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E59F00-305C-4E5F-8F0D-6CA0653B5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58" y="442558"/>
            <a:ext cx="3372321" cy="56300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1FC3CD-A2C9-4507-97F6-C2A32A5A0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286" y="442558"/>
            <a:ext cx="3410426" cy="544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5309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6426" y="1114691"/>
            <a:ext cx="9296848" cy="5144455"/>
          </a:xfrm>
        </p:spPr>
        <p:txBody>
          <a:bodyPr>
            <a:normAutofit/>
          </a:bodyPr>
          <a:lstStyle/>
          <a:p>
            <a:r>
              <a:rPr lang="en-US" dirty="0"/>
              <a:t>-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migrasi</a:t>
            </a:r>
            <a:r>
              <a:rPr lang="en-US" dirty="0"/>
              <a:t> pada smart contract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truffle developer,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akun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 di truffle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pemilik</a:t>
            </a:r>
            <a:r>
              <a:rPr lang="en-US" dirty="0"/>
              <a:t> dan </a:t>
            </a:r>
            <a:r>
              <a:rPr lang="en-US" dirty="0" err="1"/>
              <a:t>menonaktifkan</a:t>
            </a:r>
            <a:r>
              <a:rPr lang="en-US" dirty="0"/>
              <a:t> </a:t>
            </a:r>
            <a:r>
              <a:rPr lang="en-US" dirty="0" err="1"/>
              <a:t>metamask</a:t>
            </a:r>
            <a:r>
              <a:rPr lang="en-US" dirty="0"/>
              <a:t> 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3586722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- Lalu pada </a:t>
            </a:r>
            <a:r>
              <a:rPr lang="en-US" dirty="0" err="1"/>
              <a:t>powershell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tempat</a:t>
            </a:r>
            <a:r>
              <a:rPr lang="en-US" dirty="0"/>
              <a:t> truffle developer console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berjalan</a:t>
            </a:r>
            <a:r>
              <a:rPr lang="en-US" dirty="0"/>
              <a:t> dan </a:t>
            </a:r>
            <a:r>
              <a:rPr lang="en-US" dirty="0" err="1"/>
              <a:t>menghasilkan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kunci</a:t>
            </a:r>
            <a:r>
              <a:rPr lang="en-US" dirty="0"/>
              <a:t> </a:t>
            </a:r>
            <a:r>
              <a:rPr lang="en-US" dirty="0" err="1"/>
              <a:t>peribadi</a:t>
            </a:r>
            <a:r>
              <a:rPr lang="en-US" dirty="0"/>
              <a:t> </a:t>
            </a:r>
          </a:p>
          <a:p>
            <a:r>
              <a:rPr lang="en-ID" dirty="0"/>
              <a:t>- </a:t>
            </a:r>
            <a:r>
              <a:rPr lang="en-ID" dirty="0" err="1"/>
              <a:t>Setelah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buka</a:t>
            </a:r>
            <a:r>
              <a:rPr lang="en-ID" dirty="0"/>
              <a:t> </a:t>
            </a:r>
            <a:r>
              <a:rPr lang="en-ID" dirty="0" err="1"/>
              <a:t>metamask</a:t>
            </a:r>
            <a:r>
              <a:rPr lang="en-ID" dirty="0"/>
              <a:t> dan </a:t>
            </a:r>
            <a:r>
              <a:rPr lang="en-ID" dirty="0" err="1"/>
              <a:t>klik</a:t>
            </a:r>
            <a:r>
              <a:rPr lang="en-ID" dirty="0"/>
              <a:t> </a:t>
            </a:r>
            <a:r>
              <a:rPr lang="en-ID" dirty="0" err="1"/>
              <a:t>profil</a:t>
            </a:r>
            <a:r>
              <a:rPr lang="en-ID" dirty="0"/>
              <a:t> </a:t>
            </a:r>
            <a:r>
              <a:rPr lang="en-ID" dirty="0" err="1"/>
              <a:t>lalu</a:t>
            </a:r>
            <a:r>
              <a:rPr lang="en-ID" dirty="0"/>
              <a:t> </a:t>
            </a:r>
            <a:r>
              <a:rPr lang="en-ID" dirty="0" err="1"/>
              <a:t>klik</a:t>
            </a:r>
            <a:r>
              <a:rPr lang="en-ID" dirty="0"/>
              <a:t> import account </a:t>
            </a:r>
            <a:r>
              <a:rPr lang="en-ID" dirty="0" err="1"/>
              <a:t>nya</a:t>
            </a:r>
            <a:r>
              <a:rPr lang="en-ID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707B10-3D3A-A2E8-2257-565A39904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83" y="1372802"/>
            <a:ext cx="5938554" cy="10383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BF8019-B3C3-249A-ED1C-47642FA9A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959" y="3001360"/>
            <a:ext cx="2886478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077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- Lalu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masukkan</a:t>
            </a:r>
            <a:r>
              <a:rPr lang="en-US" dirty="0"/>
              <a:t> private key yang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powershell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96BCE5-0CA8-4944-DD5D-298B35A6C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307" y="1350109"/>
            <a:ext cx="3229426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06472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-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menghasilkan</a:t>
            </a:r>
            <a:r>
              <a:rPr lang="en-US" dirty="0"/>
              <a:t> </a:t>
            </a:r>
            <a:r>
              <a:rPr lang="en-US" dirty="0" err="1"/>
              <a:t>pemberitahuan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274E10-B67D-7933-D397-ACA79BDE4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08" y="1620719"/>
            <a:ext cx="5441092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522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Dan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tambahkan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pada file app.js </a:t>
            </a:r>
            <a:r>
              <a:rPr lang="en-US" dirty="0" err="1"/>
              <a:t>nya</a:t>
            </a:r>
            <a:r>
              <a:rPr lang="en-US" dirty="0"/>
              <a:t> </a:t>
            </a:r>
          </a:p>
          <a:p>
            <a:pPr marL="342900" indent="-342900">
              <a:buFontTx/>
              <a:buChar char="-"/>
            </a:pPr>
            <a:r>
              <a:rPr lang="en-US" dirty="0"/>
              <a:t>Lalu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panggil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pada </a:t>
            </a:r>
            <a:r>
              <a:rPr lang="en-US" dirty="0" err="1"/>
              <a:t>commponentdidmount</a:t>
            </a:r>
            <a:endParaRPr lang="en-US" dirty="0"/>
          </a:p>
          <a:p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9C34E3-7191-E6AC-9635-C3B4BEF2E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57" y="1114691"/>
            <a:ext cx="5087060" cy="1286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3857C9-8496-0AEC-3411-62921F127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774" y="3119840"/>
            <a:ext cx="4810796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9987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D532-D496-44B0-84BB-1C24B723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4455"/>
          </a:xfrm>
        </p:spPr>
        <p:txBody>
          <a:bodyPr>
            <a:normAutofit/>
          </a:bodyPr>
          <a:lstStyle/>
          <a:p>
            <a:r>
              <a:rPr lang="en-US" dirty="0"/>
              <a:t>- Lalu </a:t>
            </a:r>
            <a:r>
              <a:rPr lang="en-US" dirty="0" err="1"/>
              <a:t>kita</a:t>
            </a:r>
            <a:r>
              <a:rPr lang="en-US" dirty="0"/>
              <a:t> transfer pada wallet </a:t>
            </a:r>
            <a:r>
              <a:rPr lang="en-US" dirty="0" err="1"/>
              <a:t>kita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trfuffle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wallet remix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menimbulkan</a:t>
            </a:r>
            <a:r>
              <a:rPr lang="en-US" dirty="0"/>
              <a:t> </a:t>
            </a:r>
            <a:r>
              <a:rPr lang="en-US" dirty="0" err="1"/>
              <a:t>pemberitahuan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ini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DC4C9E-A24D-891B-CD4A-BCF859BB6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59" y="994978"/>
            <a:ext cx="3267531" cy="49727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869D0A-7F3B-43AF-08C7-ACDAF481B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338" y="3864211"/>
            <a:ext cx="6687483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1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647</TotalTime>
  <Words>3047</Words>
  <Application>Microsoft Office PowerPoint</Application>
  <PresentationFormat>Widescreen</PresentationFormat>
  <Paragraphs>216</Paragraphs>
  <Slides>95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2" baseType="lpstr">
      <vt:lpstr>Arial</vt:lpstr>
      <vt:lpstr>Calibri</vt:lpstr>
      <vt:lpstr>Calibri Light</vt:lpstr>
      <vt:lpstr>DejaVuSansMono</vt:lpstr>
      <vt:lpstr>DejaVuSerif</vt:lpstr>
      <vt:lpstr>Roboto</vt:lpstr>
      <vt:lpstr>Office Theme</vt:lpstr>
      <vt:lpstr>Etherium Blockchain Developer Guide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Etherium Blockchain Developer Guide</dc:title>
  <dc:creator>Tegar Pandji</dc:creator>
  <cp:lastModifiedBy>GARRY ABEL DIARAJA H</cp:lastModifiedBy>
  <cp:revision>6</cp:revision>
  <dcterms:created xsi:type="dcterms:W3CDTF">2022-04-11T13:12:52Z</dcterms:created>
  <dcterms:modified xsi:type="dcterms:W3CDTF">2022-07-09T07:57:50Z</dcterms:modified>
</cp:coreProperties>
</file>